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58" r:id="rId3"/>
    <p:sldId id="9959" r:id="rId4"/>
    <p:sldId id="9960" r:id="rId5"/>
    <p:sldId id="9961" r:id="rId6"/>
    <p:sldId id="9982" r:id="rId7"/>
    <p:sldId id="9793" r:id="rId8"/>
    <p:sldId id="9797" r:id="rId9"/>
    <p:sldId id="9794" r:id="rId10"/>
    <p:sldId id="9796" r:id="rId11"/>
    <p:sldId id="9983" r:id="rId12"/>
    <p:sldId id="9976" r:id="rId13"/>
    <p:sldId id="1914" r:id="rId14"/>
    <p:sldId id="9984" r:id="rId15"/>
    <p:sldId id="9795" r:id="rId16"/>
    <p:sldId id="9800" r:id="rId17"/>
    <p:sldId id="9801" r:id="rId18"/>
    <p:sldId id="9985" r:id="rId19"/>
    <p:sldId id="9937" r:id="rId20"/>
    <p:sldId id="543" r:id="rId21"/>
    <p:sldId id="544" r:id="rId22"/>
    <p:sldId id="582" r:id="rId23"/>
    <p:sldId id="583" r:id="rId24"/>
    <p:sldId id="9939" r:id="rId25"/>
    <p:sldId id="1737" r:id="rId26"/>
    <p:sldId id="9948" r:id="rId27"/>
    <p:sldId id="9940" r:id="rId28"/>
    <p:sldId id="9941" r:id="rId29"/>
    <p:sldId id="9942" r:id="rId30"/>
    <p:sldId id="9943" r:id="rId31"/>
    <p:sldId id="9944" r:id="rId32"/>
    <p:sldId id="425" r:id="rId33"/>
    <p:sldId id="1921" r:id="rId34"/>
    <p:sldId id="9966" r:id="rId35"/>
    <p:sldId id="395" r:id="rId36"/>
    <p:sldId id="9799" r:id="rId37"/>
    <p:sldId id="9949" r:id="rId38"/>
    <p:sldId id="9973" r:id="rId39"/>
    <p:sldId id="9974" r:id="rId40"/>
    <p:sldId id="9975" r:id="rId41"/>
    <p:sldId id="9962" r:id="rId42"/>
    <p:sldId id="9950" r:id="rId43"/>
    <p:sldId id="9918" r:id="rId44"/>
    <p:sldId id="9919" r:id="rId45"/>
    <p:sldId id="9920" r:id="rId46"/>
    <p:sldId id="9921" r:id="rId47"/>
    <p:sldId id="470" r:id="rId48"/>
    <p:sldId id="489" r:id="rId49"/>
    <p:sldId id="9986" r:id="rId50"/>
    <p:sldId id="99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F15C6-12A6-40C8-B776-DFF47FBFA9DC}" v="82" dt="2021-05-19T13:46:05.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94660"/>
  </p:normalViewPr>
  <p:slideViewPr>
    <p:cSldViewPr snapToGrid="0">
      <p:cViewPr varScale="1">
        <p:scale>
          <a:sx n="94" d="100"/>
          <a:sy n="94" d="100"/>
        </p:scale>
        <p:origin x="19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an Meiswinkel" userId="d97e67ed6171f614" providerId="LiveId" clId="{901F15C6-12A6-40C8-B776-DFF47FBFA9DC}"/>
    <pc:docChg chg="undo custSel addSld delSld modSld sldOrd">
      <pc:chgData name="Fabian Meiswinkel" userId="d97e67ed6171f614" providerId="LiveId" clId="{901F15C6-12A6-40C8-B776-DFF47FBFA9DC}" dt="2021-05-19T13:52:07.552" v="3740"/>
      <pc:docMkLst>
        <pc:docMk/>
      </pc:docMkLst>
      <pc:sldChg chg="addSp delSp modSp mod">
        <pc:chgData name="Fabian Meiswinkel" userId="d97e67ed6171f614" providerId="LiveId" clId="{901F15C6-12A6-40C8-B776-DFF47FBFA9DC}" dt="2021-05-19T11:33:25.463" v="81" actId="164"/>
        <pc:sldMkLst>
          <pc:docMk/>
          <pc:sldMk cId="2798795068" sldId="257"/>
        </pc:sldMkLst>
        <pc:spChg chg="mod topLvl">
          <ac:chgData name="Fabian Meiswinkel" userId="d97e67ed6171f614" providerId="LiveId" clId="{901F15C6-12A6-40C8-B776-DFF47FBFA9DC}" dt="2021-05-19T11:33:25.463" v="81" actId="164"/>
          <ac:spMkLst>
            <pc:docMk/>
            <pc:sldMk cId="2798795068" sldId="257"/>
            <ac:spMk id="3" creationId="{5E640B85-273F-4F03-83C7-49D6CD0E94C0}"/>
          </ac:spMkLst>
        </pc:spChg>
        <pc:grpChg chg="add mod">
          <ac:chgData name="Fabian Meiswinkel" userId="d97e67ed6171f614" providerId="LiveId" clId="{901F15C6-12A6-40C8-B776-DFF47FBFA9DC}" dt="2021-05-19T11:33:25.463" v="81" actId="164"/>
          <ac:grpSpMkLst>
            <pc:docMk/>
            <pc:sldMk cId="2798795068" sldId="257"/>
            <ac:grpSpMk id="7" creationId="{D99265E3-8927-4125-A9B1-A3F1AD7937DE}"/>
          </ac:grpSpMkLst>
        </pc:grpChg>
        <pc:grpChg chg="del">
          <ac:chgData name="Fabian Meiswinkel" userId="d97e67ed6171f614" providerId="LiveId" clId="{901F15C6-12A6-40C8-B776-DFF47FBFA9DC}" dt="2021-05-19T11:31:59.139" v="72" actId="478"/>
          <ac:grpSpMkLst>
            <pc:docMk/>
            <pc:sldMk cId="2798795068" sldId="257"/>
            <ac:grpSpMk id="8" creationId="{51FBADE9-0CA7-43CB-A0DF-E10BA592EC29}"/>
          </ac:grpSpMkLst>
        </pc:grpChg>
        <pc:picChg chg="del topLvl">
          <ac:chgData name="Fabian Meiswinkel" userId="d97e67ed6171f614" providerId="LiveId" clId="{901F15C6-12A6-40C8-B776-DFF47FBFA9DC}" dt="2021-05-19T11:31:59.139" v="72" actId="478"/>
          <ac:picMkLst>
            <pc:docMk/>
            <pc:sldMk cId="2798795068" sldId="257"/>
            <ac:picMk id="5" creationId="{4BA08D39-5D7A-4E52-9394-5F791B8121E6}"/>
          </ac:picMkLst>
        </pc:picChg>
        <pc:picChg chg="add mod">
          <ac:chgData name="Fabian Meiswinkel" userId="d97e67ed6171f614" providerId="LiveId" clId="{901F15C6-12A6-40C8-B776-DFF47FBFA9DC}" dt="2021-05-19T11:33:25.463" v="81" actId="164"/>
          <ac:picMkLst>
            <pc:docMk/>
            <pc:sldMk cId="2798795068" sldId="257"/>
            <ac:picMk id="6" creationId="{77FBD90D-117D-4E57-9777-24AD6317D099}"/>
          </ac:picMkLst>
        </pc:picChg>
      </pc:sldChg>
      <pc:sldChg chg="addSp delSp modSp mod">
        <pc:chgData name="Fabian Meiswinkel" userId="d97e67ed6171f614" providerId="LiveId" clId="{901F15C6-12A6-40C8-B776-DFF47FBFA9DC}" dt="2021-05-19T13:46:18.240" v="3688" actId="207"/>
        <pc:sldMkLst>
          <pc:docMk/>
          <pc:sldMk cId="3316390185" sldId="258"/>
        </pc:sldMkLst>
        <pc:spChg chg="mod">
          <ac:chgData name="Fabian Meiswinkel" userId="d97e67ed6171f614" providerId="LiveId" clId="{901F15C6-12A6-40C8-B776-DFF47FBFA9DC}" dt="2021-05-19T13:46:18.240" v="3688" actId="207"/>
          <ac:spMkLst>
            <pc:docMk/>
            <pc:sldMk cId="3316390185" sldId="258"/>
            <ac:spMk id="3" creationId="{8F9F839C-2FE5-4021-9455-1116D61657E7}"/>
          </ac:spMkLst>
        </pc:spChg>
        <pc:spChg chg="mod">
          <ac:chgData name="Fabian Meiswinkel" userId="d97e67ed6171f614" providerId="LiveId" clId="{901F15C6-12A6-40C8-B776-DFF47FBFA9DC}" dt="2021-05-19T11:33:35.345" v="82" actId="6549"/>
          <ac:spMkLst>
            <pc:docMk/>
            <pc:sldMk cId="3316390185" sldId="258"/>
            <ac:spMk id="6" creationId="{36E796E4-7C4C-40EB-AA7F-BBEB2E55E629}"/>
          </ac:spMkLst>
        </pc:spChg>
        <pc:spChg chg="mod">
          <ac:chgData name="Fabian Meiswinkel" userId="d97e67ed6171f614" providerId="LiveId" clId="{901F15C6-12A6-40C8-B776-DFF47FBFA9DC}" dt="2021-05-19T11:33:38.471" v="84"/>
          <ac:spMkLst>
            <pc:docMk/>
            <pc:sldMk cId="3316390185" sldId="258"/>
            <ac:spMk id="9" creationId="{78BEAAA5-F103-445C-9B7D-31E4FBEE51AA}"/>
          </ac:spMkLst>
        </pc:spChg>
        <pc:grpChg chg="del">
          <ac:chgData name="Fabian Meiswinkel" userId="d97e67ed6171f614" providerId="LiveId" clId="{901F15C6-12A6-40C8-B776-DFF47FBFA9DC}" dt="2021-05-19T11:33:37.157" v="83" actId="478"/>
          <ac:grpSpMkLst>
            <pc:docMk/>
            <pc:sldMk cId="3316390185" sldId="258"/>
            <ac:grpSpMk id="5" creationId="{78EF78AD-6DB9-48F8-9E4C-A1CD2FCF883F}"/>
          </ac:grpSpMkLst>
        </pc:grpChg>
        <pc:grpChg chg="add mod">
          <ac:chgData name="Fabian Meiswinkel" userId="d97e67ed6171f614" providerId="LiveId" clId="{901F15C6-12A6-40C8-B776-DFF47FBFA9DC}" dt="2021-05-19T11:33:38.471" v="84"/>
          <ac:grpSpMkLst>
            <pc:docMk/>
            <pc:sldMk cId="3316390185" sldId="258"/>
            <ac:grpSpMk id="8" creationId="{12A2E6EA-0D61-4091-8E7E-FAE153B0BE1D}"/>
          </ac:grpSpMkLst>
        </pc:grpChg>
        <pc:picChg chg="mod">
          <ac:chgData name="Fabian Meiswinkel" userId="d97e67ed6171f614" providerId="LiveId" clId="{901F15C6-12A6-40C8-B776-DFF47FBFA9DC}" dt="2021-05-19T11:33:38.471" v="84"/>
          <ac:picMkLst>
            <pc:docMk/>
            <pc:sldMk cId="3316390185" sldId="258"/>
            <ac:picMk id="10" creationId="{9DE455FA-1F7B-4BA5-9385-002D6B8581FD}"/>
          </ac:picMkLst>
        </pc:picChg>
      </pc:sldChg>
      <pc:sldChg chg="addSp modSp">
        <pc:chgData name="Fabian Meiswinkel" userId="d97e67ed6171f614" providerId="LiveId" clId="{901F15C6-12A6-40C8-B776-DFF47FBFA9DC}" dt="2021-05-19T13:22:03.547" v="3140"/>
        <pc:sldMkLst>
          <pc:docMk/>
          <pc:sldMk cId="2173747236" sldId="395"/>
        </pc:sldMkLst>
        <pc:spChg chg="mod">
          <ac:chgData name="Fabian Meiswinkel" userId="d97e67ed6171f614" providerId="LiveId" clId="{901F15C6-12A6-40C8-B776-DFF47FBFA9DC}" dt="2021-05-19T13:22:03.547" v="3140"/>
          <ac:spMkLst>
            <pc:docMk/>
            <pc:sldMk cId="2173747236" sldId="395"/>
            <ac:spMk id="77" creationId="{CD24DDBE-3628-4FB0-B701-CD6F1CBDEF14}"/>
          </ac:spMkLst>
        </pc:spChg>
        <pc:grpChg chg="add mod">
          <ac:chgData name="Fabian Meiswinkel" userId="d97e67ed6171f614" providerId="LiveId" clId="{901F15C6-12A6-40C8-B776-DFF47FBFA9DC}" dt="2021-05-19T13:22:03.547" v="3140"/>
          <ac:grpSpMkLst>
            <pc:docMk/>
            <pc:sldMk cId="2173747236" sldId="395"/>
            <ac:grpSpMk id="76" creationId="{60B48F25-3476-4031-84B9-1612CD1BF521}"/>
          </ac:grpSpMkLst>
        </pc:grpChg>
        <pc:picChg chg="mod">
          <ac:chgData name="Fabian Meiswinkel" userId="d97e67ed6171f614" providerId="LiveId" clId="{901F15C6-12A6-40C8-B776-DFF47FBFA9DC}" dt="2021-05-19T13:22:03.547" v="3140"/>
          <ac:picMkLst>
            <pc:docMk/>
            <pc:sldMk cId="2173747236" sldId="395"/>
            <ac:picMk id="78" creationId="{AB9BEFE3-FBDA-47E8-B3BE-0581C46E3DC0}"/>
          </ac:picMkLst>
        </pc:picChg>
      </pc:sldChg>
      <pc:sldChg chg="addSp modSp">
        <pc:chgData name="Fabian Meiswinkel" userId="d97e67ed6171f614" providerId="LiveId" clId="{901F15C6-12A6-40C8-B776-DFF47FBFA9DC}" dt="2021-05-19T13:20:24.122" v="3121"/>
        <pc:sldMkLst>
          <pc:docMk/>
          <pc:sldMk cId="4173781046" sldId="425"/>
        </pc:sldMkLst>
        <pc:spChg chg="mod">
          <ac:chgData name="Fabian Meiswinkel" userId="d97e67ed6171f614" providerId="LiveId" clId="{901F15C6-12A6-40C8-B776-DFF47FBFA9DC}" dt="2021-05-19T13:20:24.122" v="3121"/>
          <ac:spMkLst>
            <pc:docMk/>
            <pc:sldMk cId="4173781046" sldId="425"/>
            <ac:spMk id="35" creationId="{A57AD678-A00C-4F96-91BE-B32AD3733E6E}"/>
          </ac:spMkLst>
        </pc:spChg>
        <pc:grpChg chg="add mod">
          <ac:chgData name="Fabian Meiswinkel" userId="d97e67ed6171f614" providerId="LiveId" clId="{901F15C6-12A6-40C8-B776-DFF47FBFA9DC}" dt="2021-05-19T13:20:24.122" v="3121"/>
          <ac:grpSpMkLst>
            <pc:docMk/>
            <pc:sldMk cId="4173781046" sldId="425"/>
            <ac:grpSpMk id="34" creationId="{54C4ED68-2402-4E60-86C3-31BEF81B209C}"/>
          </ac:grpSpMkLst>
        </pc:grpChg>
        <pc:picChg chg="mod">
          <ac:chgData name="Fabian Meiswinkel" userId="d97e67ed6171f614" providerId="LiveId" clId="{901F15C6-12A6-40C8-B776-DFF47FBFA9DC}" dt="2021-05-19T13:20:24.122" v="3121"/>
          <ac:picMkLst>
            <pc:docMk/>
            <pc:sldMk cId="4173781046" sldId="425"/>
            <ac:picMk id="36" creationId="{F24A19F7-6B68-452E-9737-C4C2ACB3236B}"/>
          </ac:picMkLst>
        </pc:picChg>
      </pc:sldChg>
      <pc:sldChg chg="addSp modSp">
        <pc:chgData name="Fabian Meiswinkel" userId="d97e67ed6171f614" providerId="LiveId" clId="{901F15C6-12A6-40C8-B776-DFF47FBFA9DC}" dt="2021-05-19T13:21:32.100" v="3135"/>
        <pc:sldMkLst>
          <pc:docMk/>
          <pc:sldMk cId="1838407168" sldId="543"/>
        </pc:sldMkLst>
        <pc:spChg chg="mod">
          <ac:chgData name="Fabian Meiswinkel" userId="d97e67ed6171f614" providerId="LiveId" clId="{901F15C6-12A6-40C8-B776-DFF47FBFA9DC}" dt="2021-05-19T13:21:32.100" v="3135"/>
          <ac:spMkLst>
            <pc:docMk/>
            <pc:sldMk cId="1838407168" sldId="543"/>
            <ac:spMk id="22" creationId="{5E446C8F-EE8C-4D41-97B5-F8638241B23F}"/>
          </ac:spMkLst>
        </pc:spChg>
        <pc:grpChg chg="add mod">
          <ac:chgData name="Fabian Meiswinkel" userId="d97e67ed6171f614" providerId="LiveId" clId="{901F15C6-12A6-40C8-B776-DFF47FBFA9DC}" dt="2021-05-19T13:21:32.100" v="3135"/>
          <ac:grpSpMkLst>
            <pc:docMk/>
            <pc:sldMk cId="1838407168" sldId="543"/>
            <ac:grpSpMk id="20" creationId="{CA6FF49F-0109-47F8-A5AA-82F7518CFADF}"/>
          </ac:grpSpMkLst>
        </pc:grpChg>
        <pc:picChg chg="mod">
          <ac:chgData name="Fabian Meiswinkel" userId="d97e67ed6171f614" providerId="LiveId" clId="{901F15C6-12A6-40C8-B776-DFF47FBFA9DC}" dt="2021-05-19T13:21:32.100" v="3135"/>
          <ac:picMkLst>
            <pc:docMk/>
            <pc:sldMk cId="1838407168" sldId="543"/>
            <ac:picMk id="24" creationId="{DBDADB0D-3CA6-45A0-9356-ADB374528BDE}"/>
          </ac:picMkLst>
        </pc:picChg>
      </pc:sldChg>
      <pc:sldChg chg="addSp modSp mod">
        <pc:chgData name="Fabian Meiswinkel" userId="d97e67ed6171f614" providerId="LiveId" clId="{901F15C6-12A6-40C8-B776-DFF47FBFA9DC}" dt="2021-05-19T13:21:41.160" v="3137" actId="1076"/>
        <pc:sldMkLst>
          <pc:docMk/>
          <pc:sldMk cId="2048159028" sldId="544"/>
        </pc:sldMkLst>
        <pc:spChg chg="mod">
          <ac:chgData name="Fabian Meiswinkel" userId="d97e67ed6171f614" providerId="LiveId" clId="{901F15C6-12A6-40C8-B776-DFF47FBFA9DC}" dt="2021-05-19T13:21:35.929" v="3136"/>
          <ac:spMkLst>
            <pc:docMk/>
            <pc:sldMk cId="2048159028" sldId="544"/>
            <ac:spMk id="31" creationId="{E4994FB7-3239-4AA0-98BF-33EC21C5166C}"/>
          </ac:spMkLst>
        </pc:spChg>
        <pc:spChg chg="mod">
          <ac:chgData name="Fabian Meiswinkel" userId="d97e67ed6171f614" providerId="LiveId" clId="{901F15C6-12A6-40C8-B776-DFF47FBFA9DC}" dt="2021-05-19T13:21:41.160" v="3137" actId="1076"/>
          <ac:spMkLst>
            <pc:docMk/>
            <pc:sldMk cId="2048159028" sldId="544"/>
            <ac:spMk id="156" creationId="{BDFCC662-F4E8-4DE8-A03F-138186B2D1F1}"/>
          </ac:spMkLst>
        </pc:spChg>
        <pc:grpChg chg="add mod">
          <ac:chgData name="Fabian Meiswinkel" userId="d97e67ed6171f614" providerId="LiveId" clId="{901F15C6-12A6-40C8-B776-DFF47FBFA9DC}" dt="2021-05-19T13:21:35.929" v="3136"/>
          <ac:grpSpMkLst>
            <pc:docMk/>
            <pc:sldMk cId="2048159028" sldId="544"/>
            <ac:grpSpMk id="30" creationId="{828FDD89-8EF0-45BE-A9B1-0A5F24CA8C8F}"/>
          </ac:grpSpMkLst>
        </pc:grpChg>
        <pc:picChg chg="mod">
          <ac:chgData name="Fabian Meiswinkel" userId="d97e67ed6171f614" providerId="LiveId" clId="{901F15C6-12A6-40C8-B776-DFF47FBFA9DC}" dt="2021-05-19T13:21:35.929" v="3136"/>
          <ac:picMkLst>
            <pc:docMk/>
            <pc:sldMk cId="2048159028" sldId="544"/>
            <ac:picMk id="32" creationId="{455C6ADA-B0C7-4861-A57B-2C4482F4D7DA}"/>
          </ac:picMkLst>
        </pc:picChg>
      </pc:sldChg>
      <pc:sldChg chg="addSp modSp">
        <pc:chgData name="Fabian Meiswinkel" userId="d97e67ed6171f614" providerId="LiveId" clId="{901F15C6-12A6-40C8-B776-DFF47FBFA9DC}" dt="2021-05-19T13:21:17.136" v="3131"/>
        <pc:sldMkLst>
          <pc:docMk/>
          <pc:sldMk cId="1563476294" sldId="582"/>
        </pc:sldMkLst>
        <pc:spChg chg="mod">
          <ac:chgData name="Fabian Meiswinkel" userId="d97e67ed6171f614" providerId="LiveId" clId="{901F15C6-12A6-40C8-B776-DFF47FBFA9DC}" dt="2021-05-19T13:21:17.136" v="3131"/>
          <ac:spMkLst>
            <pc:docMk/>
            <pc:sldMk cId="1563476294" sldId="582"/>
            <ac:spMk id="28" creationId="{28480793-A620-4145-86F5-879EDFDA7EA5}"/>
          </ac:spMkLst>
        </pc:spChg>
        <pc:grpChg chg="add mod">
          <ac:chgData name="Fabian Meiswinkel" userId="d97e67ed6171f614" providerId="LiveId" clId="{901F15C6-12A6-40C8-B776-DFF47FBFA9DC}" dt="2021-05-19T13:21:17.136" v="3131"/>
          <ac:grpSpMkLst>
            <pc:docMk/>
            <pc:sldMk cId="1563476294" sldId="582"/>
            <ac:grpSpMk id="27" creationId="{C5A00188-47C9-4C94-959E-8EBFABCB0716}"/>
          </ac:grpSpMkLst>
        </pc:grpChg>
        <pc:picChg chg="mod">
          <ac:chgData name="Fabian Meiswinkel" userId="d97e67ed6171f614" providerId="LiveId" clId="{901F15C6-12A6-40C8-B776-DFF47FBFA9DC}" dt="2021-05-19T13:21:17.136" v="3131"/>
          <ac:picMkLst>
            <pc:docMk/>
            <pc:sldMk cId="1563476294" sldId="582"/>
            <ac:picMk id="29" creationId="{22847AB9-6F33-49B8-96C6-5556C4958D47}"/>
          </ac:picMkLst>
        </pc:picChg>
      </pc:sldChg>
      <pc:sldChg chg="addSp modSp">
        <pc:chgData name="Fabian Meiswinkel" userId="d97e67ed6171f614" providerId="LiveId" clId="{901F15C6-12A6-40C8-B776-DFF47FBFA9DC}" dt="2021-05-19T13:21:19.483" v="3132"/>
        <pc:sldMkLst>
          <pc:docMk/>
          <pc:sldMk cId="45989522" sldId="583"/>
        </pc:sldMkLst>
        <pc:spChg chg="mod">
          <ac:chgData name="Fabian Meiswinkel" userId="d97e67ed6171f614" providerId="LiveId" clId="{901F15C6-12A6-40C8-B776-DFF47FBFA9DC}" dt="2021-05-19T13:21:19.483" v="3132"/>
          <ac:spMkLst>
            <pc:docMk/>
            <pc:sldMk cId="45989522" sldId="583"/>
            <ac:spMk id="25" creationId="{4CCB2ABA-3E9C-4F90-ABDB-27619DD9F718}"/>
          </ac:spMkLst>
        </pc:spChg>
        <pc:grpChg chg="add mod">
          <ac:chgData name="Fabian Meiswinkel" userId="d97e67ed6171f614" providerId="LiveId" clId="{901F15C6-12A6-40C8-B776-DFF47FBFA9DC}" dt="2021-05-19T13:21:19.483" v="3132"/>
          <ac:grpSpMkLst>
            <pc:docMk/>
            <pc:sldMk cId="45989522" sldId="583"/>
            <ac:grpSpMk id="24" creationId="{3FE2D4C0-11D1-4775-AB56-2D427E8AF9AE}"/>
          </ac:grpSpMkLst>
        </pc:grpChg>
        <pc:picChg chg="mod">
          <ac:chgData name="Fabian Meiswinkel" userId="d97e67ed6171f614" providerId="LiveId" clId="{901F15C6-12A6-40C8-B776-DFF47FBFA9DC}" dt="2021-05-19T13:21:19.483" v="3132"/>
          <ac:picMkLst>
            <pc:docMk/>
            <pc:sldMk cId="45989522" sldId="583"/>
            <ac:picMk id="28" creationId="{852E4E34-10B2-4946-9EAD-80E31284E308}"/>
          </ac:picMkLst>
        </pc:picChg>
      </pc:sldChg>
      <pc:sldChg chg="addSp modSp">
        <pc:chgData name="Fabian Meiswinkel" userId="d97e67ed6171f614" providerId="LiveId" clId="{901F15C6-12A6-40C8-B776-DFF47FBFA9DC}" dt="2021-05-19T13:21:26.309" v="3134"/>
        <pc:sldMkLst>
          <pc:docMk/>
          <pc:sldMk cId="2864514230" sldId="1737"/>
        </pc:sldMkLst>
        <pc:spChg chg="mod">
          <ac:chgData name="Fabian Meiswinkel" userId="d97e67ed6171f614" providerId="LiveId" clId="{901F15C6-12A6-40C8-B776-DFF47FBFA9DC}" dt="2021-05-19T13:21:26.309" v="3134"/>
          <ac:spMkLst>
            <pc:docMk/>
            <pc:sldMk cId="2864514230" sldId="1737"/>
            <ac:spMk id="78" creationId="{4B2244B2-16BE-4073-BF24-65E7EE2328ED}"/>
          </ac:spMkLst>
        </pc:spChg>
        <pc:grpChg chg="add mod">
          <ac:chgData name="Fabian Meiswinkel" userId="d97e67ed6171f614" providerId="LiveId" clId="{901F15C6-12A6-40C8-B776-DFF47FBFA9DC}" dt="2021-05-19T13:21:26.309" v="3134"/>
          <ac:grpSpMkLst>
            <pc:docMk/>
            <pc:sldMk cId="2864514230" sldId="1737"/>
            <ac:grpSpMk id="77" creationId="{1BCA621B-B1B1-471D-9972-E878A1F8949E}"/>
          </ac:grpSpMkLst>
        </pc:grpChg>
        <pc:picChg chg="mod">
          <ac:chgData name="Fabian Meiswinkel" userId="d97e67ed6171f614" providerId="LiveId" clId="{901F15C6-12A6-40C8-B776-DFF47FBFA9DC}" dt="2021-05-19T13:21:26.309" v="3134"/>
          <ac:picMkLst>
            <pc:docMk/>
            <pc:sldMk cId="2864514230" sldId="1737"/>
            <ac:picMk id="79" creationId="{A573A4C7-300B-467C-ACC9-A25861521D78}"/>
          </ac:picMkLst>
        </pc:picChg>
      </pc:sldChg>
      <pc:sldChg chg="addSp delSp modSp add mod">
        <pc:chgData name="Fabian Meiswinkel" userId="d97e67ed6171f614" providerId="LiveId" clId="{901F15C6-12A6-40C8-B776-DFF47FBFA9DC}" dt="2021-05-19T13:43:14.610" v="3665" actId="1076"/>
        <pc:sldMkLst>
          <pc:docMk/>
          <pc:sldMk cId="156909686" sldId="1914"/>
        </pc:sldMkLst>
        <pc:spChg chg="del">
          <ac:chgData name="Fabian Meiswinkel" userId="d97e67ed6171f614" providerId="LiveId" clId="{901F15C6-12A6-40C8-B776-DFF47FBFA9DC}" dt="2021-05-19T13:42:53.105" v="3663" actId="478"/>
          <ac:spMkLst>
            <pc:docMk/>
            <pc:sldMk cId="156909686" sldId="1914"/>
            <ac:spMk id="8" creationId="{DDD9076E-CF69-4372-905D-96466E217D35}"/>
          </ac:spMkLst>
        </pc:spChg>
        <pc:spChg chg="mod">
          <ac:chgData name="Fabian Meiswinkel" userId="d97e67ed6171f614" providerId="LiveId" clId="{901F15C6-12A6-40C8-B776-DFF47FBFA9DC}" dt="2021-05-19T13:42:54.376" v="3664"/>
          <ac:spMkLst>
            <pc:docMk/>
            <pc:sldMk cId="156909686" sldId="1914"/>
            <ac:spMk id="10" creationId="{354F5293-B2F4-468C-AE3D-E448BDC41F61}"/>
          </ac:spMkLst>
        </pc:spChg>
        <pc:spChg chg="mod">
          <ac:chgData name="Fabian Meiswinkel" userId="d97e67ed6171f614" providerId="LiveId" clId="{901F15C6-12A6-40C8-B776-DFF47FBFA9DC}" dt="2021-05-19T13:43:14.610" v="3665" actId="1076"/>
          <ac:spMkLst>
            <pc:docMk/>
            <pc:sldMk cId="156909686" sldId="1914"/>
            <ac:spMk id="12" creationId="{8765611E-ECB2-4AAB-85B8-2757A5D1FD24}"/>
          </ac:spMkLst>
        </pc:spChg>
        <pc:grpChg chg="add mod">
          <ac:chgData name="Fabian Meiswinkel" userId="d97e67ed6171f614" providerId="LiveId" clId="{901F15C6-12A6-40C8-B776-DFF47FBFA9DC}" dt="2021-05-19T13:42:54.376" v="3664"/>
          <ac:grpSpMkLst>
            <pc:docMk/>
            <pc:sldMk cId="156909686" sldId="1914"/>
            <ac:grpSpMk id="9" creationId="{979CC463-5F66-40A3-992E-6C5B632544BC}"/>
          </ac:grpSpMkLst>
        </pc:grpChg>
        <pc:graphicFrameChg chg="mod">
          <ac:chgData name="Fabian Meiswinkel" userId="d97e67ed6171f614" providerId="LiveId" clId="{901F15C6-12A6-40C8-B776-DFF47FBFA9DC}" dt="2021-05-19T13:43:14.610" v="3665" actId="1076"/>
          <ac:graphicFrameMkLst>
            <pc:docMk/>
            <pc:sldMk cId="156909686" sldId="1914"/>
            <ac:graphicFrameMk id="6" creationId="{082916C3-4D93-4E6E-A127-3A1F216FA79A}"/>
          </ac:graphicFrameMkLst>
        </pc:graphicFrameChg>
        <pc:picChg chg="del">
          <ac:chgData name="Fabian Meiswinkel" userId="d97e67ed6171f614" providerId="LiveId" clId="{901F15C6-12A6-40C8-B776-DFF47FBFA9DC}" dt="2021-05-19T13:42:51.252" v="3662" actId="478"/>
          <ac:picMkLst>
            <pc:docMk/>
            <pc:sldMk cId="156909686" sldId="1914"/>
            <ac:picMk id="7" creationId="{00A21BC7-86D2-4B46-B166-20B97B267BFD}"/>
          </ac:picMkLst>
        </pc:picChg>
        <pc:picChg chg="mod">
          <ac:chgData name="Fabian Meiswinkel" userId="d97e67ed6171f614" providerId="LiveId" clId="{901F15C6-12A6-40C8-B776-DFF47FBFA9DC}" dt="2021-05-19T13:42:54.376" v="3664"/>
          <ac:picMkLst>
            <pc:docMk/>
            <pc:sldMk cId="156909686" sldId="1914"/>
            <ac:picMk id="11" creationId="{A431E0C4-FA3A-472A-9D68-2386ED6B7FF5}"/>
          </ac:picMkLst>
        </pc:picChg>
      </pc:sldChg>
      <pc:sldChg chg="addSp modSp mod">
        <pc:chgData name="Fabian Meiswinkel" userId="d97e67ed6171f614" providerId="LiveId" clId="{901F15C6-12A6-40C8-B776-DFF47FBFA9DC}" dt="2021-05-19T13:20:18.129" v="3120"/>
        <pc:sldMkLst>
          <pc:docMk/>
          <pc:sldMk cId="649322803" sldId="1921"/>
        </pc:sldMkLst>
        <pc:spChg chg="mod">
          <ac:chgData name="Fabian Meiswinkel" userId="d97e67ed6171f614" providerId="LiveId" clId="{901F15C6-12A6-40C8-B776-DFF47FBFA9DC}" dt="2021-05-19T13:16:21.227" v="2664" actId="20577"/>
          <ac:spMkLst>
            <pc:docMk/>
            <pc:sldMk cId="649322803" sldId="1921"/>
            <ac:spMk id="2" creationId="{C1C095C4-17A0-417E-9F9D-0AF166BB2D5E}"/>
          </ac:spMkLst>
        </pc:spChg>
        <pc:spChg chg="mod">
          <ac:chgData name="Fabian Meiswinkel" userId="d97e67ed6171f614" providerId="LiveId" clId="{901F15C6-12A6-40C8-B776-DFF47FBFA9DC}" dt="2021-05-19T13:19:26.828" v="3117" actId="20577"/>
          <ac:spMkLst>
            <pc:docMk/>
            <pc:sldMk cId="649322803" sldId="1921"/>
            <ac:spMk id="3" creationId="{77F13B88-203D-40EE-A17F-2DC77100AF4C}"/>
          </ac:spMkLst>
        </pc:spChg>
        <pc:spChg chg="mod">
          <ac:chgData name="Fabian Meiswinkel" userId="d97e67ed6171f614" providerId="LiveId" clId="{901F15C6-12A6-40C8-B776-DFF47FBFA9DC}" dt="2021-05-19T13:20:18.129" v="3120"/>
          <ac:spMkLst>
            <pc:docMk/>
            <pc:sldMk cId="649322803" sldId="1921"/>
            <ac:spMk id="5" creationId="{9180F07D-978F-42C4-BB51-612300291B34}"/>
          </ac:spMkLst>
        </pc:spChg>
        <pc:grpChg chg="add mod">
          <ac:chgData name="Fabian Meiswinkel" userId="d97e67ed6171f614" providerId="LiveId" clId="{901F15C6-12A6-40C8-B776-DFF47FBFA9DC}" dt="2021-05-19T13:20:18.129" v="3120"/>
          <ac:grpSpMkLst>
            <pc:docMk/>
            <pc:sldMk cId="649322803" sldId="1921"/>
            <ac:grpSpMk id="4" creationId="{375FFF8D-4E41-4317-AA20-88A1E9EEB6A5}"/>
          </ac:grpSpMkLst>
        </pc:grpChg>
        <pc:picChg chg="mod">
          <ac:chgData name="Fabian Meiswinkel" userId="d97e67ed6171f614" providerId="LiveId" clId="{901F15C6-12A6-40C8-B776-DFF47FBFA9DC}" dt="2021-05-19T13:20:18.129" v="3120"/>
          <ac:picMkLst>
            <pc:docMk/>
            <pc:sldMk cId="649322803" sldId="1921"/>
            <ac:picMk id="6" creationId="{370A0AB7-C218-4F6A-8C73-548AAFF41D32}"/>
          </ac:picMkLst>
        </pc:picChg>
      </pc:sldChg>
      <pc:sldChg chg="addSp delSp modSp mod">
        <pc:chgData name="Fabian Meiswinkel" userId="d97e67ed6171f614" providerId="LiveId" clId="{901F15C6-12A6-40C8-B776-DFF47FBFA9DC}" dt="2021-05-19T12:51:32.163" v="2210"/>
        <pc:sldMkLst>
          <pc:docMk/>
          <pc:sldMk cId="4143368398" sldId="9793"/>
        </pc:sldMkLst>
        <pc:spChg chg="mod">
          <ac:chgData name="Fabian Meiswinkel" userId="d97e67ed6171f614" providerId="LiveId" clId="{901F15C6-12A6-40C8-B776-DFF47FBFA9DC}" dt="2021-05-19T12:51:32.163" v="2210"/>
          <ac:spMkLst>
            <pc:docMk/>
            <pc:sldMk cId="4143368398" sldId="9793"/>
            <ac:spMk id="15" creationId="{22CDF3E8-1EF7-4CBD-B655-A977D61D6FC8}"/>
          </ac:spMkLst>
        </pc:spChg>
        <pc:grpChg chg="del">
          <ac:chgData name="Fabian Meiswinkel" userId="d97e67ed6171f614" providerId="LiveId" clId="{901F15C6-12A6-40C8-B776-DFF47FBFA9DC}" dt="2021-05-19T12:51:31.141" v="2209" actId="478"/>
          <ac:grpSpMkLst>
            <pc:docMk/>
            <pc:sldMk cId="4143368398" sldId="9793"/>
            <ac:grpSpMk id="5" creationId="{78EF78AD-6DB9-48F8-9E4C-A1CD2FCF883F}"/>
          </ac:grpSpMkLst>
        </pc:grpChg>
        <pc:grpChg chg="add mod">
          <ac:chgData name="Fabian Meiswinkel" userId="d97e67ed6171f614" providerId="LiveId" clId="{901F15C6-12A6-40C8-B776-DFF47FBFA9DC}" dt="2021-05-19T12:51:32.163" v="2210"/>
          <ac:grpSpMkLst>
            <pc:docMk/>
            <pc:sldMk cId="4143368398" sldId="9793"/>
            <ac:grpSpMk id="14" creationId="{E9C7C449-11D2-485B-BA13-B87E6CA236D8}"/>
          </ac:grpSpMkLst>
        </pc:grpChg>
        <pc:picChg chg="mod">
          <ac:chgData name="Fabian Meiswinkel" userId="d97e67ed6171f614" providerId="LiveId" clId="{901F15C6-12A6-40C8-B776-DFF47FBFA9DC}" dt="2021-05-19T12:51:32.163" v="2210"/>
          <ac:picMkLst>
            <pc:docMk/>
            <pc:sldMk cId="4143368398" sldId="9793"/>
            <ac:picMk id="16" creationId="{1CD45506-2D4E-45DF-B946-C4DA206D2478}"/>
          </ac:picMkLst>
        </pc:picChg>
      </pc:sldChg>
      <pc:sldChg chg="addSp delSp modSp mod">
        <pc:chgData name="Fabian Meiswinkel" userId="d97e67ed6171f614" providerId="LiveId" clId="{901F15C6-12A6-40C8-B776-DFF47FBFA9DC}" dt="2021-05-19T12:51:50.423" v="2214"/>
        <pc:sldMkLst>
          <pc:docMk/>
          <pc:sldMk cId="1253602203" sldId="9794"/>
        </pc:sldMkLst>
        <pc:spChg chg="mod">
          <ac:chgData name="Fabian Meiswinkel" userId="d97e67ed6171f614" providerId="LiveId" clId="{901F15C6-12A6-40C8-B776-DFF47FBFA9DC}" dt="2021-05-19T12:51:50.423" v="2214"/>
          <ac:spMkLst>
            <pc:docMk/>
            <pc:sldMk cId="1253602203" sldId="9794"/>
            <ac:spMk id="9" creationId="{6CF0747B-4BF3-49F5-B4C2-B7F446DD499E}"/>
          </ac:spMkLst>
        </pc:spChg>
        <pc:grpChg chg="del">
          <ac:chgData name="Fabian Meiswinkel" userId="d97e67ed6171f614" providerId="LiveId" clId="{901F15C6-12A6-40C8-B776-DFF47FBFA9DC}" dt="2021-05-19T12:51:50.005" v="2213" actId="478"/>
          <ac:grpSpMkLst>
            <pc:docMk/>
            <pc:sldMk cId="1253602203" sldId="9794"/>
            <ac:grpSpMk id="5" creationId="{78EF78AD-6DB9-48F8-9E4C-A1CD2FCF883F}"/>
          </ac:grpSpMkLst>
        </pc:grpChg>
        <pc:grpChg chg="add mod">
          <ac:chgData name="Fabian Meiswinkel" userId="d97e67ed6171f614" providerId="LiveId" clId="{901F15C6-12A6-40C8-B776-DFF47FBFA9DC}" dt="2021-05-19T12:51:50.423" v="2214"/>
          <ac:grpSpMkLst>
            <pc:docMk/>
            <pc:sldMk cId="1253602203" sldId="9794"/>
            <ac:grpSpMk id="8" creationId="{AB9A64A5-98D4-4549-A05B-8AA4205407F7}"/>
          </ac:grpSpMkLst>
        </pc:grpChg>
        <pc:picChg chg="mod">
          <ac:chgData name="Fabian Meiswinkel" userId="d97e67ed6171f614" providerId="LiveId" clId="{901F15C6-12A6-40C8-B776-DFF47FBFA9DC}" dt="2021-05-19T12:51:50.423" v="2214"/>
          <ac:picMkLst>
            <pc:docMk/>
            <pc:sldMk cId="1253602203" sldId="9794"/>
            <ac:picMk id="10" creationId="{0E1BB90A-3F3C-4CFE-9DBD-5ABDD30DACA9}"/>
          </ac:picMkLst>
        </pc:picChg>
      </pc:sldChg>
      <pc:sldChg chg="addSp delSp modSp mod">
        <pc:chgData name="Fabian Meiswinkel" userId="d97e67ed6171f614" providerId="LiveId" clId="{901F15C6-12A6-40C8-B776-DFF47FBFA9DC}" dt="2021-05-19T13:12:08.962" v="2634"/>
        <pc:sldMkLst>
          <pc:docMk/>
          <pc:sldMk cId="515759872" sldId="9795"/>
        </pc:sldMkLst>
        <pc:spChg chg="mod">
          <ac:chgData name="Fabian Meiswinkel" userId="d97e67ed6171f614" providerId="LiveId" clId="{901F15C6-12A6-40C8-B776-DFF47FBFA9DC}" dt="2021-05-19T13:12:08.962" v="2634"/>
          <ac:spMkLst>
            <pc:docMk/>
            <pc:sldMk cId="515759872" sldId="9795"/>
            <ac:spMk id="26" creationId="{11C59D72-BA39-4922-9C33-EB233656748C}"/>
          </ac:spMkLst>
        </pc:spChg>
        <pc:grpChg chg="del">
          <ac:chgData name="Fabian Meiswinkel" userId="d97e67ed6171f614" providerId="LiveId" clId="{901F15C6-12A6-40C8-B776-DFF47FBFA9DC}" dt="2021-05-19T13:12:08.518" v="2633" actId="478"/>
          <ac:grpSpMkLst>
            <pc:docMk/>
            <pc:sldMk cId="515759872" sldId="9795"/>
            <ac:grpSpMk id="5" creationId="{78EF78AD-6DB9-48F8-9E4C-A1CD2FCF883F}"/>
          </ac:grpSpMkLst>
        </pc:grpChg>
        <pc:grpChg chg="add mod">
          <ac:chgData name="Fabian Meiswinkel" userId="d97e67ed6171f614" providerId="LiveId" clId="{901F15C6-12A6-40C8-B776-DFF47FBFA9DC}" dt="2021-05-19T13:12:08.962" v="2634"/>
          <ac:grpSpMkLst>
            <pc:docMk/>
            <pc:sldMk cId="515759872" sldId="9795"/>
            <ac:grpSpMk id="25" creationId="{32CB2630-5E11-4E03-8C8B-F7F9491DEBCF}"/>
          </ac:grpSpMkLst>
        </pc:grpChg>
        <pc:picChg chg="mod">
          <ac:chgData name="Fabian Meiswinkel" userId="d97e67ed6171f614" providerId="LiveId" clId="{901F15C6-12A6-40C8-B776-DFF47FBFA9DC}" dt="2021-05-19T13:12:08.962" v="2634"/>
          <ac:picMkLst>
            <pc:docMk/>
            <pc:sldMk cId="515759872" sldId="9795"/>
            <ac:picMk id="27" creationId="{B3AFC9A5-32EF-4EA8-8016-C9244363784C}"/>
          </ac:picMkLst>
        </pc:picChg>
      </pc:sldChg>
      <pc:sldChg chg="addSp delSp modSp mod">
        <pc:chgData name="Fabian Meiswinkel" userId="d97e67ed6171f614" providerId="LiveId" clId="{901F15C6-12A6-40C8-B776-DFF47FBFA9DC}" dt="2021-05-19T13:05:59.180" v="2469" actId="20577"/>
        <pc:sldMkLst>
          <pc:docMk/>
          <pc:sldMk cId="1863889219" sldId="9796"/>
        </pc:sldMkLst>
        <pc:spChg chg="mod">
          <ac:chgData name="Fabian Meiswinkel" userId="d97e67ed6171f614" providerId="LiveId" clId="{901F15C6-12A6-40C8-B776-DFF47FBFA9DC}" dt="2021-05-19T12:51:56.434" v="2216"/>
          <ac:spMkLst>
            <pc:docMk/>
            <pc:sldMk cId="1863889219" sldId="9796"/>
            <ac:spMk id="13" creationId="{F500EDC1-6927-4BD5-8DFD-8AA1320EA5C0}"/>
          </ac:spMkLst>
        </pc:spChg>
        <pc:grpChg chg="del">
          <ac:chgData name="Fabian Meiswinkel" userId="d97e67ed6171f614" providerId="LiveId" clId="{901F15C6-12A6-40C8-B776-DFF47FBFA9DC}" dt="2021-05-19T12:51:56.058" v="2215" actId="478"/>
          <ac:grpSpMkLst>
            <pc:docMk/>
            <pc:sldMk cId="1863889219" sldId="9796"/>
            <ac:grpSpMk id="5" creationId="{78EF78AD-6DB9-48F8-9E4C-A1CD2FCF883F}"/>
          </ac:grpSpMkLst>
        </pc:grpChg>
        <pc:grpChg chg="add mod">
          <ac:chgData name="Fabian Meiswinkel" userId="d97e67ed6171f614" providerId="LiveId" clId="{901F15C6-12A6-40C8-B776-DFF47FBFA9DC}" dt="2021-05-19T12:51:56.434" v="2216"/>
          <ac:grpSpMkLst>
            <pc:docMk/>
            <pc:sldMk cId="1863889219" sldId="9796"/>
            <ac:grpSpMk id="12" creationId="{ABC8997D-7A86-4D04-B22F-647923F1ECEF}"/>
          </ac:grpSpMkLst>
        </pc:grpChg>
        <pc:graphicFrameChg chg="mod modGraphic">
          <ac:chgData name="Fabian Meiswinkel" userId="d97e67ed6171f614" providerId="LiveId" clId="{901F15C6-12A6-40C8-B776-DFF47FBFA9DC}" dt="2021-05-19T13:05:59.180" v="2469" actId="20577"/>
          <ac:graphicFrameMkLst>
            <pc:docMk/>
            <pc:sldMk cId="1863889219" sldId="9796"/>
            <ac:graphicFrameMk id="4" creationId="{AAF861B0-2A43-4044-BF8C-246032ED2C64}"/>
          </ac:graphicFrameMkLst>
        </pc:graphicFrameChg>
        <pc:picChg chg="mod">
          <ac:chgData name="Fabian Meiswinkel" userId="d97e67ed6171f614" providerId="LiveId" clId="{901F15C6-12A6-40C8-B776-DFF47FBFA9DC}" dt="2021-05-19T12:51:56.434" v="2216"/>
          <ac:picMkLst>
            <pc:docMk/>
            <pc:sldMk cId="1863889219" sldId="9796"/>
            <ac:picMk id="14" creationId="{5794EC85-0384-4594-9A0D-85F38FED440B}"/>
          </ac:picMkLst>
        </pc:picChg>
      </pc:sldChg>
      <pc:sldChg chg="addSp delSp modSp mod">
        <pc:chgData name="Fabian Meiswinkel" userId="d97e67ed6171f614" providerId="LiveId" clId="{901F15C6-12A6-40C8-B776-DFF47FBFA9DC}" dt="2021-05-19T12:51:41.665" v="2212"/>
        <pc:sldMkLst>
          <pc:docMk/>
          <pc:sldMk cId="3990471764" sldId="9797"/>
        </pc:sldMkLst>
        <pc:spChg chg="mod">
          <ac:chgData name="Fabian Meiswinkel" userId="d97e67ed6171f614" providerId="LiveId" clId="{901F15C6-12A6-40C8-B776-DFF47FBFA9DC}" dt="2021-05-19T12:51:41.665" v="2212"/>
          <ac:spMkLst>
            <pc:docMk/>
            <pc:sldMk cId="3990471764" sldId="9797"/>
            <ac:spMk id="10" creationId="{ECC0E75B-E01E-4C16-B822-CD497956E46B}"/>
          </ac:spMkLst>
        </pc:spChg>
        <pc:grpChg chg="del">
          <ac:chgData name="Fabian Meiswinkel" userId="d97e67ed6171f614" providerId="LiveId" clId="{901F15C6-12A6-40C8-B776-DFF47FBFA9DC}" dt="2021-05-19T12:51:40.751" v="2211" actId="478"/>
          <ac:grpSpMkLst>
            <pc:docMk/>
            <pc:sldMk cId="3990471764" sldId="9797"/>
            <ac:grpSpMk id="5" creationId="{78EF78AD-6DB9-48F8-9E4C-A1CD2FCF883F}"/>
          </ac:grpSpMkLst>
        </pc:grpChg>
        <pc:grpChg chg="add mod">
          <ac:chgData name="Fabian Meiswinkel" userId="d97e67ed6171f614" providerId="LiveId" clId="{901F15C6-12A6-40C8-B776-DFF47FBFA9DC}" dt="2021-05-19T12:51:41.665" v="2212"/>
          <ac:grpSpMkLst>
            <pc:docMk/>
            <pc:sldMk cId="3990471764" sldId="9797"/>
            <ac:grpSpMk id="9" creationId="{54B94023-9CAC-4561-972C-4B2DF5678C49}"/>
          </ac:grpSpMkLst>
        </pc:grpChg>
        <pc:picChg chg="mod">
          <ac:chgData name="Fabian Meiswinkel" userId="d97e67ed6171f614" providerId="LiveId" clId="{901F15C6-12A6-40C8-B776-DFF47FBFA9DC}" dt="2021-05-19T12:51:41.665" v="2212"/>
          <ac:picMkLst>
            <pc:docMk/>
            <pc:sldMk cId="3990471764" sldId="9797"/>
            <ac:picMk id="11" creationId="{D8BE3183-EA3F-4896-A5B0-D4D64734301C}"/>
          </ac:picMkLst>
        </pc:picChg>
      </pc:sldChg>
      <pc:sldChg chg="addSp delSp modSp mod">
        <pc:chgData name="Fabian Meiswinkel" userId="d97e67ed6171f614" providerId="LiveId" clId="{901F15C6-12A6-40C8-B776-DFF47FBFA9DC}" dt="2021-05-19T13:22:19.704" v="3142"/>
        <pc:sldMkLst>
          <pc:docMk/>
          <pc:sldMk cId="2287798739" sldId="9799"/>
        </pc:sldMkLst>
        <pc:spChg chg="mod">
          <ac:chgData name="Fabian Meiswinkel" userId="d97e67ed6171f614" providerId="LiveId" clId="{901F15C6-12A6-40C8-B776-DFF47FBFA9DC}" dt="2021-05-19T13:22:19.704" v="3142"/>
          <ac:spMkLst>
            <pc:docMk/>
            <pc:sldMk cId="2287798739" sldId="9799"/>
            <ac:spMk id="9" creationId="{416AA640-3F2C-4345-8A3A-F0FAB0502E12}"/>
          </ac:spMkLst>
        </pc:spChg>
        <pc:grpChg chg="del">
          <ac:chgData name="Fabian Meiswinkel" userId="d97e67ed6171f614" providerId="LiveId" clId="{901F15C6-12A6-40C8-B776-DFF47FBFA9DC}" dt="2021-05-19T13:22:18.938" v="3141" actId="478"/>
          <ac:grpSpMkLst>
            <pc:docMk/>
            <pc:sldMk cId="2287798739" sldId="9799"/>
            <ac:grpSpMk id="5" creationId="{78EF78AD-6DB9-48F8-9E4C-A1CD2FCF883F}"/>
          </ac:grpSpMkLst>
        </pc:grpChg>
        <pc:grpChg chg="add mod">
          <ac:chgData name="Fabian Meiswinkel" userId="d97e67ed6171f614" providerId="LiveId" clId="{901F15C6-12A6-40C8-B776-DFF47FBFA9DC}" dt="2021-05-19T13:22:19.704" v="3142"/>
          <ac:grpSpMkLst>
            <pc:docMk/>
            <pc:sldMk cId="2287798739" sldId="9799"/>
            <ac:grpSpMk id="8" creationId="{409B2110-EBAB-4467-B21F-3FD1866CE0B6}"/>
          </ac:grpSpMkLst>
        </pc:grpChg>
        <pc:picChg chg="mod">
          <ac:chgData name="Fabian Meiswinkel" userId="d97e67ed6171f614" providerId="LiveId" clId="{901F15C6-12A6-40C8-B776-DFF47FBFA9DC}" dt="2021-05-19T13:22:19.704" v="3142"/>
          <ac:picMkLst>
            <pc:docMk/>
            <pc:sldMk cId="2287798739" sldId="9799"/>
            <ac:picMk id="10" creationId="{BFF02FB5-FF52-4D6F-83CF-4521D813254F}"/>
          </ac:picMkLst>
        </pc:picChg>
      </pc:sldChg>
      <pc:sldChg chg="addSp delSp modSp mod">
        <pc:chgData name="Fabian Meiswinkel" userId="d97e67ed6171f614" providerId="LiveId" clId="{901F15C6-12A6-40C8-B776-DFF47FBFA9DC}" dt="2021-05-19T13:12:13.731" v="2636"/>
        <pc:sldMkLst>
          <pc:docMk/>
          <pc:sldMk cId="761887451" sldId="9800"/>
        </pc:sldMkLst>
        <pc:spChg chg="mod">
          <ac:chgData name="Fabian Meiswinkel" userId="d97e67ed6171f614" providerId="LiveId" clId="{901F15C6-12A6-40C8-B776-DFF47FBFA9DC}" dt="2021-05-19T13:12:13.731" v="2636"/>
          <ac:spMkLst>
            <pc:docMk/>
            <pc:sldMk cId="761887451" sldId="9800"/>
            <ac:spMk id="9" creationId="{8132B7D9-FC10-4AA7-8235-A63AB05E2E34}"/>
          </ac:spMkLst>
        </pc:spChg>
        <pc:grpChg chg="del">
          <ac:chgData name="Fabian Meiswinkel" userId="d97e67ed6171f614" providerId="LiveId" clId="{901F15C6-12A6-40C8-B776-DFF47FBFA9DC}" dt="2021-05-19T13:12:12.808" v="2635" actId="478"/>
          <ac:grpSpMkLst>
            <pc:docMk/>
            <pc:sldMk cId="761887451" sldId="9800"/>
            <ac:grpSpMk id="5" creationId="{78EF78AD-6DB9-48F8-9E4C-A1CD2FCF883F}"/>
          </ac:grpSpMkLst>
        </pc:grpChg>
        <pc:grpChg chg="add mod">
          <ac:chgData name="Fabian Meiswinkel" userId="d97e67ed6171f614" providerId="LiveId" clId="{901F15C6-12A6-40C8-B776-DFF47FBFA9DC}" dt="2021-05-19T13:12:13.731" v="2636"/>
          <ac:grpSpMkLst>
            <pc:docMk/>
            <pc:sldMk cId="761887451" sldId="9800"/>
            <ac:grpSpMk id="8" creationId="{726327E0-4709-420C-ABB9-74DE18B1E3FE}"/>
          </ac:grpSpMkLst>
        </pc:grpChg>
        <pc:picChg chg="mod">
          <ac:chgData name="Fabian Meiswinkel" userId="d97e67ed6171f614" providerId="LiveId" clId="{901F15C6-12A6-40C8-B776-DFF47FBFA9DC}" dt="2021-05-19T13:12:13.731" v="2636"/>
          <ac:picMkLst>
            <pc:docMk/>
            <pc:sldMk cId="761887451" sldId="9800"/>
            <ac:picMk id="10" creationId="{E142904A-190B-49D1-A529-A8B0E6A03F25}"/>
          </ac:picMkLst>
        </pc:picChg>
      </pc:sldChg>
      <pc:sldChg chg="addSp delSp modSp mod">
        <pc:chgData name="Fabian Meiswinkel" userId="d97e67ed6171f614" providerId="LiveId" clId="{901F15C6-12A6-40C8-B776-DFF47FBFA9DC}" dt="2021-05-19T13:48:23.334" v="3733" actId="27636"/>
        <pc:sldMkLst>
          <pc:docMk/>
          <pc:sldMk cId="1285504408" sldId="9801"/>
        </pc:sldMkLst>
        <pc:spChg chg="mod">
          <ac:chgData name="Fabian Meiswinkel" userId="d97e67ed6171f614" providerId="LiveId" clId="{901F15C6-12A6-40C8-B776-DFF47FBFA9DC}" dt="2021-05-19T13:48:23.334" v="3733" actId="27636"/>
          <ac:spMkLst>
            <pc:docMk/>
            <pc:sldMk cId="1285504408" sldId="9801"/>
            <ac:spMk id="3" creationId="{8F9F839C-2FE5-4021-9455-1116D61657E7}"/>
          </ac:spMkLst>
        </pc:spChg>
        <pc:spChg chg="mod">
          <ac:chgData name="Fabian Meiswinkel" userId="d97e67ed6171f614" providerId="LiveId" clId="{901F15C6-12A6-40C8-B776-DFF47FBFA9DC}" dt="2021-05-19T13:12:22.423" v="2638"/>
          <ac:spMkLst>
            <pc:docMk/>
            <pc:sldMk cId="1285504408" sldId="9801"/>
            <ac:spMk id="9" creationId="{D3842E3E-C6AF-4780-BB9E-00912AA10DF1}"/>
          </ac:spMkLst>
        </pc:spChg>
        <pc:grpChg chg="del">
          <ac:chgData name="Fabian Meiswinkel" userId="d97e67ed6171f614" providerId="LiveId" clId="{901F15C6-12A6-40C8-B776-DFF47FBFA9DC}" dt="2021-05-19T13:12:22.016" v="2637" actId="478"/>
          <ac:grpSpMkLst>
            <pc:docMk/>
            <pc:sldMk cId="1285504408" sldId="9801"/>
            <ac:grpSpMk id="5" creationId="{78EF78AD-6DB9-48F8-9E4C-A1CD2FCF883F}"/>
          </ac:grpSpMkLst>
        </pc:grpChg>
        <pc:grpChg chg="add mod">
          <ac:chgData name="Fabian Meiswinkel" userId="d97e67ed6171f614" providerId="LiveId" clId="{901F15C6-12A6-40C8-B776-DFF47FBFA9DC}" dt="2021-05-19T13:12:22.423" v="2638"/>
          <ac:grpSpMkLst>
            <pc:docMk/>
            <pc:sldMk cId="1285504408" sldId="9801"/>
            <ac:grpSpMk id="8" creationId="{DE870E3A-421D-48F8-A6F1-BDD1441E5A77}"/>
          </ac:grpSpMkLst>
        </pc:grpChg>
        <pc:picChg chg="mod">
          <ac:chgData name="Fabian Meiswinkel" userId="d97e67ed6171f614" providerId="LiveId" clId="{901F15C6-12A6-40C8-B776-DFF47FBFA9DC}" dt="2021-05-19T13:12:22.423" v="2638"/>
          <ac:picMkLst>
            <pc:docMk/>
            <pc:sldMk cId="1285504408" sldId="9801"/>
            <ac:picMk id="10" creationId="{5261DFE9-89AC-4EFC-8AF6-BE77E5567218}"/>
          </ac:picMkLst>
        </pc:picChg>
      </pc:sldChg>
      <pc:sldChg chg="addSp modSp">
        <pc:chgData name="Fabian Meiswinkel" userId="d97e67ed6171f614" providerId="LiveId" clId="{901F15C6-12A6-40C8-B776-DFF47FBFA9DC}" dt="2021-05-19T13:21:45.626" v="3138"/>
        <pc:sldMkLst>
          <pc:docMk/>
          <pc:sldMk cId="2000546682" sldId="9937"/>
        </pc:sldMkLst>
        <pc:spChg chg="mod">
          <ac:chgData name="Fabian Meiswinkel" userId="d97e67ed6171f614" providerId="LiveId" clId="{901F15C6-12A6-40C8-B776-DFF47FBFA9DC}" dt="2021-05-19T13:21:45.626" v="3138"/>
          <ac:spMkLst>
            <pc:docMk/>
            <pc:sldMk cId="2000546682" sldId="9937"/>
            <ac:spMk id="62" creationId="{2C402E4F-D206-4617-B38C-332D3190F619}"/>
          </ac:spMkLst>
        </pc:spChg>
        <pc:grpChg chg="add mod">
          <ac:chgData name="Fabian Meiswinkel" userId="d97e67ed6171f614" providerId="LiveId" clId="{901F15C6-12A6-40C8-B776-DFF47FBFA9DC}" dt="2021-05-19T13:21:45.626" v="3138"/>
          <ac:grpSpMkLst>
            <pc:docMk/>
            <pc:sldMk cId="2000546682" sldId="9937"/>
            <ac:grpSpMk id="61" creationId="{3CB5E3A1-311D-4027-9480-84A0847B820E}"/>
          </ac:grpSpMkLst>
        </pc:grpChg>
        <pc:picChg chg="mod">
          <ac:chgData name="Fabian Meiswinkel" userId="d97e67ed6171f614" providerId="LiveId" clId="{901F15C6-12A6-40C8-B776-DFF47FBFA9DC}" dt="2021-05-19T13:21:45.626" v="3138"/>
          <ac:picMkLst>
            <pc:docMk/>
            <pc:sldMk cId="2000546682" sldId="9937"/>
            <ac:picMk id="64" creationId="{6D0E1A81-64C6-4798-909F-CDF52377ABF6}"/>
          </ac:picMkLst>
        </pc:picChg>
      </pc:sldChg>
      <pc:sldChg chg="addSp modSp">
        <pc:chgData name="Fabian Meiswinkel" userId="d97e67ed6171f614" providerId="LiveId" clId="{901F15C6-12A6-40C8-B776-DFF47FBFA9DC}" dt="2021-05-19T13:21:22.859" v="3133"/>
        <pc:sldMkLst>
          <pc:docMk/>
          <pc:sldMk cId="2919964717" sldId="9939"/>
        </pc:sldMkLst>
        <pc:spChg chg="mod">
          <ac:chgData name="Fabian Meiswinkel" userId="d97e67ed6171f614" providerId="LiveId" clId="{901F15C6-12A6-40C8-B776-DFF47FBFA9DC}" dt="2021-05-19T13:21:22.859" v="3133"/>
          <ac:spMkLst>
            <pc:docMk/>
            <pc:sldMk cId="2919964717" sldId="9939"/>
            <ac:spMk id="61" creationId="{69DBDB2C-D8CC-4EC9-A80F-020FD2456525}"/>
          </ac:spMkLst>
        </pc:spChg>
        <pc:grpChg chg="add mod">
          <ac:chgData name="Fabian Meiswinkel" userId="d97e67ed6171f614" providerId="LiveId" clId="{901F15C6-12A6-40C8-B776-DFF47FBFA9DC}" dt="2021-05-19T13:21:22.859" v="3133"/>
          <ac:grpSpMkLst>
            <pc:docMk/>
            <pc:sldMk cId="2919964717" sldId="9939"/>
            <ac:grpSpMk id="60" creationId="{20AA590F-B986-4A5C-A208-A0E7411E0093}"/>
          </ac:grpSpMkLst>
        </pc:grpChg>
        <pc:picChg chg="mod">
          <ac:chgData name="Fabian Meiswinkel" userId="d97e67ed6171f614" providerId="LiveId" clId="{901F15C6-12A6-40C8-B776-DFF47FBFA9DC}" dt="2021-05-19T13:21:22.859" v="3133"/>
          <ac:picMkLst>
            <pc:docMk/>
            <pc:sldMk cId="2919964717" sldId="9939"/>
            <ac:picMk id="62" creationId="{90CB2DD1-6EAC-4236-B9AD-1A277E1B8C4C}"/>
          </ac:picMkLst>
        </pc:picChg>
      </pc:sldChg>
      <pc:sldChg chg="addSp modSp">
        <pc:chgData name="Fabian Meiswinkel" userId="d97e67ed6171f614" providerId="LiveId" clId="{901F15C6-12A6-40C8-B776-DFF47FBFA9DC}" dt="2021-05-19T13:21:53.823" v="3139"/>
        <pc:sldMkLst>
          <pc:docMk/>
          <pc:sldMk cId="1466969825" sldId="9940"/>
        </pc:sldMkLst>
        <pc:spChg chg="mod">
          <ac:chgData name="Fabian Meiswinkel" userId="d97e67ed6171f614" providerId="LiveId" clId="{901F15C6-12A6-40C8-B776-DFF47FBFA9DC}" dt="2021-05-19T13:21:53.823" v="3139"/>
          <ac:spMkLst>
            <pc:docMk/>
            <pc:sldMk cId="1466969825" sldId="9940"/>
            <ac:spMk id="13" creationId="{9774CF01-B446-40AC-8A6F-05917FA93FA3}"/>
          </ac:spMkLst>
        </pc:spChg>
        <pc:grpChg chg="add mod">
          <ac:chgData name="Fabian Meiswinkel" userId="d97e67ed6171f614" providerId="LiveId" clId="{901F15C6-12A6-40C8-B776-DFF47FBFA9DC}" dt="2021-05-19T13:21:53.823" v="3139"/>
          <ac:grpSpMkLst>
            <pc:docMk/>
            <pc:sldMk cId="1466969825" sldId="9940"/>
            <ac:grpSpMk id="12" creationId="{37A778F2-53CC-4CEF-BF86-0EAB0EFA81D4}"/>
          </ac:grpSpMkLst>
        </pc:grpChg>
        <pc:picChg chg="mod">
          <ac:chgData name="Fabian Meiswinkel" userId="d97e67ed6171f614" providerId="LiveId" clId="{901F15C6-12A6-40C8-B776-DFF47FBFA9DC}" dt="2021-05-19T13:21:53.823" v="3139"/>
          <ac:picMkLst>
            <pc:docMk/>
            <pc:sldMk cId="1466969825" sldId="9940"/>
            <ac:picMk id="14" creationId="{46BBB406-F4EF-4F91-85B3-70B8204246B3}"/>
          </ac:picMkLst>
        </pc:picChg>
      </pc:sldChg>
      <pc:sldChg chg="addSp modSp mod">
        <pc:chgData name="Fabian Meiswinkel" userId="d97e67ed6171f614" providerId="LiveId" clId="{901F15C6-12A6-40C8-B776-DFF47FBFA9DC}" dt="2021-05-19T13:21:08.106" v="3129" actId="1076"/>
        <pc:sldMkLst>
          <pc:docMk/>
          <pc:sldMk cId="859896591" sldId="9941"/>
        </pc:sldMkLst>
        <pc:spChg chg="mod">
          <ac:chgData name="Fabian Meiswinkel" userId="d97e67ed6171f614" providerId="LiveId" clId="{901F15C6-12A6-40C8-B776-DFF47FBFA9DC}" dt="2021-05-19T13:21:03.559" v="3128"/>
          <ac:spMkLst>
            <pc:docMk/>
            <pc:sldMk cId="859896591" sldId="9941"/>
            <ac:spMk id="64" creationId="{4F3495BD-FDBB-445D-A0B8-F395FA06801A}"/>
          </ac:spMkLst>
        </pc:spChg>
        <pc:grpChg chg="add mod">
          <ac:chgData name="Fabian Meiswinkel" userId="d97e67ed6171f614" providerId="LiveId" clId="{901F15C6-12A6-40C8-B776-DFF47FBFA9DC}" dt="2021-05-19T13:21:03.559" v="3128"/>
          <ac:grpSpMkLst>
            <pc:docMk/>
            <pc:sldMk cId="859896591" sldId="9941"/>
            <ac:grpSpMk id="63" creationId="{D3302948-1CC1-43AD-8A4C-43455A3D2909}"/>
          </ac:grpSpMkLst>
        </pc:grpChg>
        <pc:grpChg chg="mod">
          <ac:chgData name="Fabian Meiswinkel" userId="d97e67ed6171f614" providerId="LiveId" clId="{901F15C6-12A6-40C8-B776-DFF47FBFA9DC}" dt="2021-05-19T13:21:08.106" v="3129" actId="1076"/>
          <ac:grpSpMkLst>
            <pc:docMk/>
            <pc:sldMk cId="859896591" sldId="9941"/>
            <ac:grpSpMk id="99" creationId="{3F7F4490-17A4-49D4-BD0E-7821F454C724}"/>
          </ac:grpSpMkLst>
        </pc:grpChg>
        <pc:picChg chg="mod">
          <ac:chgData name="Fabian Meiswinkel" userId="d97e67ed6171f614" providerId="LiveId" clId="{901F15C6-12A6-40C8-B776-DFF47FBFA9DC}" dt="2021-05-19T13:21:03.559" v="3128"/>
          <ac:picMkLst>
            <pc:docMk/>
            <pc:sldMk cId="859896591" sldId="9941"/>
            <ac:picMk id="65" creationId="{869E1CA2-0EB6-4E4F-9F86-1247BD168C07}"/>
          </ac:picMkLst>
        </pc:picChg>
      </pc:sldChg>
      <pc:sldChg chg="addSp modSp mod">
        <pc:chgData name="Fabian Meiswinkel" userId="d97e67ed6171f614" providerId="LiveId" clId="{901F15C6-12A6-40C8-B776-DFF47FBFA9DC}" dt="2021-05-19T13:20:58.812" v="3127" actId="1076"/>
        <pc:sldMkLst>
          <pc:docMk/>
          <pc:sldMk cId="2321620135" sldId="9942"/>
        </pc:sldMkLst>
        <pc:spChg chg="mod">
          <ac:chgData name="Fabian Meiswinkel" userId="d97e67ed6171f614" providerId="LiveId" clId="{901F15C6-12A6-40C8-B776-DFF47FBFA9DC}" dt="2021-05-19T13:20:49.127" v="3126"/>
          <ac:spMkLst>
            <pc:docMk/>
            <pc:sldMk cId="2321620135" sldId="9942"/>
            <ac:spMk id="91" creationId="{1CF5ACE1-EA4E-4F96-9721-767DEFB6D939}"/>
          </ac:spMkLst>
        </pc:spChg>
        <pc:grpChg chg="add mod">
          <ac:chgData name="Fabian Meiswinkel" userId="d97e67ed6171f614" providerId="LiveId" clId="{901F15C6-12A6-40C8-B776-DFF47FBFA9DC}" dt="2021-05-19T13:20:49.127" v="3126"/>
          <ac:grpSpMkLst>
            <pc:docMk/>
            <pc:sldMk cId="2321620135" sldId="9942"/>
            <ac:grpSpMk id="63" creationId="{46CDB34F-E353-4DAB-A9E2-BEAB193B7DEB}"/>
          </ac:grpSpMkLst>
        </pc:grpChg>
        <pc:grpChg chg="mod">
          <ac:chgData name="Fabian Meiswinkel" userId="d97e67ed6171f614" providerId="LiveId" clId="{901F15C6-12A6-40C8-B776-DFF47FBFA9DC}" dt="2021-05-19T13:20:58.812" v="3127" actId="1076"/>
          <ac:grpSpMkLst>
            <pc:docMk/>
            <pc:sldMk cId="2321620135" sldId="9942"/>
            <ac:grpSpMk id="64" creationId="{31211329-B3E0-49B5-B978-334ABE4F9657}"/>
          </ac:grpSpMkLst>
        </pc:grpChg>
        <pc:picChg chg="mod">
          <ac:chgData name="Fabian Meiswinkel" userId="d97e67ed6171f614" providerId="LiveId" clId="{901F15C6-12A6-40C8-B776-DFF47FBFA9DC}" dt="2021-05-19T13:20:49.127" v="3126"/>
          <ac:picMkLst>
            <pc:docMk/>
            <pc:sldMk cId="2321620135" sldId="9942"/>
            <ac:picMk id="92" creationId="{B4769561-2AD6-4B2B-9A2D-A7F4AE800384}"/>
          </ac:picMkLst>
        </pc:picChg>
      </pc:sldChg>
      <pc:sldChg chg="addSp modSp mod">
        <pc:chgData name="Fabian Meiswinkel" userId="d97e67ed6171f614" providerId="LiveId" clId="{901F15C6-12A6-40C8-B776-DFF47FBFA9DC}" dt="2021-05-19T13:20:43.660" v="3125" actId="20577"/>
        <pc:sldMkLst>
          <pc:docMk/>
          <pc:sldMk cId="3750393880" sldId="9943"/>
        </pc:sldMkLst>
        <pc:spChg chg="mod">
          <ac:chgData name="Fabian Meiswinkel" userId="d97e67ed6171f614" providerId="LiveId" clId="{901F15C6-12A6-40C8-B776-DFF47FBFA9DC}" dt="2021-05-19T13:20:43.660" v="3125" actId="20577"/>
          <ac:spMkLst>
            <pc:docMk/>
            <pc:sldMk cId="3750393880" sldId="9943"/>
            <ac:spMk id="6" creationId="{213EBF61-A04D-4091-8D15-B96E7B761F67}"/>
          </ac:spMkLst>
        </pc:spChg>
        <pc:spChg chg="mod">
          <ac:chgData name="Fabian Meiswinkel" userId="d97e67ed6171f614" providerId="LiveId" clId="{901F15C6-12A6-40C8-B776-DFF47FBFA9DC}" dt="2021-05-19T13:20:40.510" v="3124"/>
          <ac:spMkLst>
            <pc:docMk/>
            <pc:sldMk cId="3750393880" sldId="9943"/>
            <ac:spMk id="22" creationId="{68F6F2A0-0382-4B30-9F05-60F9C8D7B25E}"/>
          </ac:spMkLst>
        </pc:spChg>
        <pc:grpChg chg="add mod">
          <ac:chgData name="Fabian Meiswinkel" userId="d97e67ed6171f614" providerId="LiveId" clId="{901F15C6-12A6-40C8-B776-DFF47FBFA9DC}" dt="2021-05-19T13:20:40.510" v="3124"/>
          <ac:grpSpMkLst>
            <pc:docMk/>
            <pc:sldMk cId="3750393880" sldId="9943"/>
            <ac:grpSpMk id="21" creationId="{68F651A5-2BB3-443A-8C8E-C897E770A47D}"/>
          </ac:grpSpMkLst>
        </pc:grpChg>
        <pc:picChg chg="mod">
          <ac:chgData name="Fabian Meiswinkel" userId="d97e67ed6171f614" providerId="LiveId" clId="{901F15C6-12A6-40C8-B776-DFF47FBFA9DC}" dt="2021-05-19T13:20:40.510" v="3124"/>
          <ac:picMkLst>
            <pc:docMk/>
            <pc:sldMk cId="3750393880" sldId="9943"/>
            <ac:picMk id="23" creationId="{92F79ECD-AF17-465F-8866-B2482B2A3F27}"/>
          </ac:picMkLst>
        </pc:picChg>
      </pc:sldChg>
      <pc:sldChg chg="addSp modSp mod">
        <pc:chgData name="Fabian Meiswinkel" userId="d97e67ed6171f614" providerId="LiveId" clId="{901F15C6-12A6-40C8-B776-DFF47FBFA9DC}" dt="2021-05-19T13:20:35.731" v="3123" actId="6549"/>
        <pc:sldMkLst>
          <pc:docMk/>
          <pc:sldMk cId="3610889150" sldId="9944"/>
        </pc:sldMkLst>
        <pc:spChg chg="mod">
          <ac:chgData name="Fabian Meiswinkel" userId="d97e67ed6171f614" providerId="LiveId" clId="{901F15C6-12A6-40C8-B776-DFF47FBFA9DC}" dt="2021-05-19T13:20:35.731" v="3123" actId="6549"/>
          <ac:spMkLst>
            <pc:docMk/>
            <pc:sldMk cId="3610889150" sldId="9944"/>
            <ac:spMk id="6" creationId="{213EBF61-A04D-4091-8D15-B96E7B761F67}"/>
          </ac:spMkLst>
        </pc:spChg>
        <pc:spChg chg="mod">
          <ac:chgData name="Fabian Meiswinkel" userId="d97e67ed6171f614" providerId="LiveId" clId="{901F15C6-12A6-40C8-B776-DFF47FBFA9DC}" dt="2021-05-19T13:20:29.993" v="3122"/>
          <ac:spMkLst>
            <pc:docMk/>
            <pc:sldMk cId="3610889150" sldId="9944"/>
            <ac:spMk id="24" creationId="{701CC4E7-F9B1-4AE2-8FA0-9E71C617D901}"/>
          </ac:spMkLst>
        </pc:spChg>
        <pc:grpChg chg="add mod">
          <ac:chgData name="Fabian Meiswinkel" userId="d97e67ed6171f614" providerId="LiveId" clId="{901F15C6-12A6-40C8-B776-DFF47FBFA9DC}" dt="2021-05-19T13:20:29.993" v="3122"/>
          <ac:grpSpMkLst>
            <pc:docMk/>
            <pc:sldMk cId="3610889150" sldId="9944"/>
            <ac:grpSpMk id="23" creationId="{8335FB2B-7F40-40BD-B3BB-9219EE98A52F}"/>
          </ac:grpSpMkLst>
        </pc:grpChg>
        <pc:picChg chg="mod">
          <ac:chgData name="Fabian Meiswinkel" userId="d97e67ed6171f614" providerId="LiveId" clId="{901F15C6-12A6-40C8-B776-DFF47FBFA9DC}" dt="2021-05-19T13:20:29.993" v="3122"/>
          <ac:picMkLst>
            <pc:docMk/>
            <pc:sldMk cId="3610889150" sldId="9944"/>
            <ac:picMk id="25" creationId="{3C468682-6D4D-4455-8EC8-40B65F0BFDA2}"/>
          </ac:picMkLst>
        </pc:picChg>
      </pc:sldChg>
      <pc:sldChg chg="addSp modSp mod">
        <pc:chgData name="Fabian Meiswinkel" userId="d97e67ed6171f614" providerId="LiveId" clId="{901F15C6-12A6-40C8-B776-DFF47FBFA9DC}" dt="2021-05-19T13:21:12.463" v="3130"/>
        <pc:sldMkLst>
          <pc:docMk/>
          <pc:sldMk cId="813220529" sldId="9948"/>
        </pc:sldMkLst>
        <pc:spChg chg="mod">
          <ac:chgData name="Fabian Meiswinkel" userId="d97e67ed6171f614" providerId="LiveId" clId="{901F15C6-12A6-40C8-B776-DFF47FBFA9DC}" dt="2021-05-19T13:14:39.064" v="2642" actId="20577"/>
          <ac:spMkLst>
            <pc:docMk/>
            <pc:sldMk cId="813220529" sldId="9948"/>
            <ac:spMk id="2" creationId="{889A85DA-94A4-4EF6-9370-8E6BBA42AF48}"/>
          </ac:spMkLst>
        </pc:spChg>
        <pc:spChg chg="mod">
          <ac:chgData name="Fabian Meiswinkel" userId="d97e67ed6171f614" providerId="LiveId" clId="{901F15C6-12A6-40C8-B776-DFF47FBFA9DC}" dt="2021-05-19T13:21:12.463" v="3130"/>
          <ac:spMkLst>
            <pc:docMk/>
            <pc:sldMk cId="813220529" sldId="9948"/>
            <ac:spMk id="64" creationId="{F62F715F-0AF3-4F9B-AE23-91873AFA64EE}"/>
          </ac:spMkLst>
        </pc:spChg>
        <pc:grpChg chg="add mod">
          <ac:chgData name="Fabian Meiswinkel" userId="d97e67ed6171f614" providerId="LiveId" clId="{901F15C6-12A6-40C8-B776-DFF47FBFA9DC}" dt="2021-05-19T13:21:12.463" v="3130"/>
          <ac:grpSpMkLst>
            <pc:docMk/>
            <pc:sldMk cId="813220529" sldId="9948"/>
            <ac:grpSpMk id="63" creationId="{F2B031D4-1B11-43A7-AEC9-07CC256E4994}"/>
          </ac:grpSpMkLst>
        </pc:grpChg>
        <pc:picChg chg="mod">
          <ac:chgData name="Fabian Meiswinkel" userId="d97e67ed6171f614" providerId="LiveId" clId="{901F15C6-12A6-40C8-B776-DFF47FBFA9DC}" dt="2021-05-19T13:21:12.463" v="3130"/>
          <ac:picMkLst>
            <pc:docMk/>
            <pc:sldMk cId="813220529" sldId="9948"/>
            <ac:picMk id="66" creationId="{5C763F4E-0AEA-4725-B775-339945CDBD0B}"/>
          </ac:picMkLst>
        </pc:picChg>
      </pc:sldChg>
      <pc:sldChg chg="addSp delSp modSp mod">
        <pc:chgData name="Fabian Meiswinkel" userId="d97e67ed6171f614" providerId="LiveId" clId="{901F15C6-12A6-40C8-B776-DFF47FBFA9DC}" dt="2021-05-19T13:23:09.341" v="3148"/>
        <pc:sldMkLst>
          <pc:docMk/>
          <pc:sldMk cId="2732023927" sldId="9949"/>
        </pc:sldMkLst>
        <pc:spChg chg="mod">
          <ac:chgData name="Fabian Meiswinkel" userId="d97e67ed6171f614" providerId="LiveId" clId="{901F15C6-12A6-40C8-B776-DFF47FBFA9DC}" dt="2021-05-19T13:23:09.341" v="3148"/>
          <ac:spMkLst>
            <pc:docMk/>
            <pc:sldMk cId="2732023927" sldId="9949"/>
            <ac:spMk id="9" creationId="{42E78473-9F63-41E3-97DC-5B5992C77BE8}"/>
          </ac:spMkLst>
        </pc:spChg>
        <pc:grpChg chg="del">
          <ac:chgData name="Fabian Meiswinkel" userId="d97e67ed6171f614" providerId="LiveId" clId="{901F15C6-12A6-40C8-B776-DFF47FBFA9DC}" dt="2021-05-19T13:22:54.979" v="3145" actId="478"/>
          <ac:grpSpMkLst>
            <pc:docMk/>
            <pc:sldMk cId="2732023927" sldId="9949"/>
            <ac:grpSpMk id="5" creationId="{78EF78AD-6DB9-48F8-9E4C-A1CD2FCF883F}"/>
          </ac:grpSpMkLst>
        </pc:grpChg>
        <pc:grpChg chg="add mod">
          <ac:chgData name="Fabian Meiswinkel" userId="d97e67ed6171f614" providerId="LiveId" clId="{901F15C6-12A6-40C8-B776-DFF47FBFA9DC}" dt="2021-05-19T13:23:09.341" v="3148"/>
          <ac:grpSpMkLst>
            <pc:docMk/>
            <pc:sldMk cId="2732023927" sldId="9949"/>
            <ac:grpSpMk id="8" creationId="{BD0602D2-7734-49C8-B760-663ABF169E24}"/>
          </ac:grpSpMkLst>
        </pc:grpChg>
        <pc:picChg chg="mod">
          <ac:chgData name="Fabian Meiswinkel" userId="d97e67ed6171f614" providerId="LiveId" clId="{901F15C6-12A6-40C8-B776-DFF47FBFA9DC}" dt="2021-05-19T13:23:09.341" v="3148"/>
          <ac:picMkLst>
            <pc:docMk/>
            <pc:sldMk cId="2732023927" sldId="9949"/>
            <ac:picMk id="10" creationId="{8F40AEC1-D34D-47A0-AB3A-CDDD9D0AAED2}"/>
          </ac:picMkLst>
        </pc:picChg>
      </pc:sldChg>
      <pc:sldChg chg="addSp delSp modSp mod">
        <pc:chgData name="Fabian Meiswinkel" userId="d97e67ed6171f614" providerId="LiveId" clId="{901F15C6-12A6-40C8-B776-DFF47FBFA9DC}" dt="2021-05-19T13:24:42.398" v="3211" actId="20577"/>
        <pc:sldMkLst>
          <pc:docMk/>
          <pc:sldMk cId="2746589975" sldId="9950"/>
        </pc:sldMkLst>
        <pc:spChg chg="mod">
          <ac:chgData name="Fabian Meiswinkel" userId="d97e67ed6171f614" providerId="LiveId" clId="{901F15C6-12A6-40C8-B776-DFF47FBFA9DC}" dt="2021-05-19T13:24:42.398" v="3211" actId="20577"/>
          <ac:spMkLst>
            <pc:docMk/>
            <pc:sldMk cId="2746589975" sldId="9950"/>
            <ac:spMk id="3" creationId="{8F9F839C-2FE5-4021-9455-1116D61657E7}"/>
          </ac:spMkLst>
        </pc:spChg>
        <pc:spChg chg="mod">
          <ac:chgData name="Fabian Meiswinkel" userId="d97e67ed6171f614" providerId="LiveId" clId="{901F15C6-12A6-40C8-B776-DFF47FBFA9DC}" dt="2021-05-19T13:23:19.698" v="3150"/>
          <ac:spMkLst>
            <pc:docMk/>
            <pc:sldMk cId="2746589975" sldId="9950"/>
            <ac:spMk id="9" creationId="{26A1225E-B431-458C-A50D-7922E7A9F9A8}"/>
          </ac:spMkLst>
        </pc:spChg>
        <pc:grpChg chg="del">
          <ac:chgData name="Fabian Meiswinkel" userId="d97e67ed6171f614" providerId="LiveId" clId="{901F15C6-12A6-40C8-B776-DFF47FBFA9DC}" dt="2021-05-19T13:23:17.894" v="3149" actId="478"/>
          <ac:grpSpMkLst>
            <pc:docMk/>
            <pc:sldMk cId="2746589975" sldId="9950"/>
            <ac:grpSpMk id="5" creationId="{78EF78AD-6DB9-48F8-9E4C-A1CD2FCF883F}"/>
          </ac:grpSpMkLst>
        </pc:grpChg>
        <pc:grpChg chg="add mod">
          <ac:chgData name="Fabian Meiswinkel" userId="d97e67ed6171f614" providerId="LiveId" clId="{901F15C6-12A6-40C8-B776-DFF47FBFA9DC}" dt="2021-05-19T13:23:19.698" v="3150"/>
          <ac:grpSpMkLst>
            <pc:docMk/>
            <pc:sldMk cId="2746589975" sldId="9950"/>
            <ac:grpSpMk id="8" creationId="{3E74034F-D7C6-4B80-BFAB-92B19E33A42A}"/>
          </ac:grpSpMkLst>
        </pc:grpChg>
        <pc:picChg chg="mod">
          <ac:chgData name="Fabian Meiswinkel" userId="d97e67ed6171f614" providerId="LiveId" clId="{901F15C6-12A6-40C8-B776-DFF47FBFA9DC}" dt="2021-05-19T13:23:19.698" v="3150"/>
          <ac:picMkLst>
            <pc:docMk/>
            <pc:sldMk cId="2746589975" sldId="9950"/>
            <ac:picMk id="10" creationId="{9475F318-F290-4E59-9F2B-2F246BED84C4}"/>
          </ac:picMkLst>
        </pc:picChg>
      </pc:sldChg>
      <pc:sldChg chg="addSp delSp modSp mod">
        <pc:chgData name="Fabian Meiswinkel" userId="d97e67ed6171f614" providerId="LiveId" clId="{901F15C6-12A6-40C8-B776-DFF47FBFA9DC}" dt="2021-05-19T13:29:12.872" v="3301" actId="6549"/>
        <pc:sldMkLst>
          <pc:docMk/>
          <pc:sldMk cId="3997880640" sldId="9951"/>
        </pc:sldMkLst>
        <pc:spChg chg="mod">
          <ac:chgData name="Fabian Meiswinkel" userId="d97e67ed6171f614" providerId="LiveId" clId="{901F15C6-12A6-40C8-B776-DFF47FBFA9DC}" dt="2021-05-19T13:29:12.872" v="3301" actId="6549"/>
          <ac:spMkLst>
            <pc:docMk/>
            <pc:sldMk cId="3997880640" sldId="9951"/>
            <ac:spMk id="3" creationId="{8F9F839C-2FE5-4021-9455-1116D61657E7}"/>
          </ac:spMkLst>
        </pc:spChg>
        <pc:spChg chg="mod">
          <ac:chgData name="Fabian Meiswinkel" userId="d97e67ed6171f614" providerId="LiveId" clId="{901F15C6-12A6-40C8-B776-DFF47FBFA9DC}" dt="2021-05-19T13:28:24.649" v="3221"/>
          <ac:spMkLst>
            <pc:docMk/>
            <pc:sldMk cId="3997880640" sldId="9951"/>
            <ac:spMk id="9" creationId="{4B5C2D4F-AFE1-4697-84BC-5458F2D48E1E}"/>
          </ac:spMkLst>
        </pc:spChg>
        <pc:grpChg chg="del">
          <ac:chgData name="Fabian Meiswinkel" userId="d97e67ed6171f614" providerId="LiveId" clId="{901F15C6-12A6-40C8-B776-DFF47FBFA9DC}" dt="2021-05-19T13:28:24.206" v="3220" actId="478"/>
          <ac:grpSpMkLst>
            <pc:docMk/>
            <pc:sldMk cId="3997880640" sldId="9951"/>
            <ac:grpSpMk id="5" creationId="{78EF78AD-6DB9-48F8-9E4C-A1CD2FCF883F}"/>
          </ac:grpSpMkLst>
        </pc:grpChg>
        <pc:grpChg chg="add mod">
          <ac:chgData name="Fabian Meiswinkel" userId="d97e67ed6171f614" providerId="LiveId" clId="{901F15C6-12A6-40C8-B776-DFF47FBFA9DC}" dt="2021-05-19T13:28:24.649" v="3221"/>
          <ac:grpSpMkLst>
            <pc:docMk/>
            <pc:sldMk cId="3997880640" sldId="9951"/>
            <ac:grpSpMk id="8" creationId="{E05203A2-AB99-48C0-8DDA-16D738DDC5F2}"/>
          </ac:grpSpMkLst>
        </pc:grpChg>
        <pc:picChg chg="mod">
          <ac:chgData name="Fabian Meiswinkel" userId="d97e67ed6171f614" providerId="LiveId" clId="{901F15C6-12A6-40C8-B776-DFF47FBFA9DC}" dt="2021-05-19T13:28:24.649" v="3221"/>
          <ac:picMkLst>
            <pc:docMk/>
            <pc:sldMk cId="3997880640" sldId="9951"/>
            <ac:picMk id="10" creationId="{B0A1D58A-B19A-4031-AABA-E0D4FC72C699}"/>
          </ac:picMkLst>
        </pc:picChg>
      </pc:sldChg>
      <pc:sldChg chg="del">
        <pc:chgData name="Fabian Meiswinkel" userId="d97e67ed6171f614" providerId="LiveId" clId="{901F15C6-12A6-40C8-B776-DFF47FBFA9DC}" dt="2021-05-19T12:57:23.145" v="2220" actId="47"/>
        <pc:sldMkLst>
          <pc:docMk/>
          <pc:sldMk cId="450325028" sldId="9952"/>
        </pc:sldMkLst>
      </pc:sldChg>
      <pc:sldChg chg="del">
        <pc:chgData name="Fabian Meiswinkel" userId="d97e67ed6171f614" providerId="LiveId" clId="{901F15C6-12A6-40C8-B776-DFF47FBFA9DC}" dt="2021-05-19T13:12:28.023" v="2639" actId="47"/>
        <pc:sldMkLst>
          <pc:docMk/>
          <pc:sldMk cId="500585069" sldId="9953"/>
        </pc:sldMkLst>
      </pc:sldChg>
      <pc:sldChg chg="del">
        <pc:chgData name="Fabian Meiswinkel" userId="d97e67ed6171f614" providerId="LiveId" clId="{901F15C6-12A6-40C8-B776-DFF47FBFA9DC}" dt="2021-05-19T13:20:00.516" v="3118" actId="47"/>
        <pc:sldMkLst>
          <pc:docMk/>
          <pc:sldMk cId="995275231" sldId="9954"/>
        </pc:sldMkLst>
      </pc:sldChg>
      <pc:sldChg chg="del">
        <pc:chgData name="Fabian Meiswinkel" userId="d97e67ed6171f614" providerId="LiveId" clId="{901F15C6-12A6-40C8-B776-DFF47FBFA9DC}" dt="2021-05-19T13:22:29.673" v="3143" actId="47"/>
        <pc:sldMkLst>
          <pc:docMk/>
          <pc:sldMk cId="3256648503" sldId="9955"/>
        </pc:sldMkLst>
      </pc:sldChg>
      <pc:sldChg chg="del">
        <pc:chgData name="Fabian Meiswinkel" userId="d97e67ed6171f614" providerId="LiveId" clId="{901F15C6-12A6-40C8-B776-DFF47FBFA9DC}" dt="2021-05-19T13:23:02.178" v="3147" actId="47"/>
        <pc:sldMkLst>
          <pc:docMk/>
          <pc:sldMk cId="2294473157" sldId="9956"/>
        </pc:sldMkLst>
      </pc:sldChg>
      <pc:sldChg chg="del">
        <pc:chgData name="Fabian Meiswinkel" userId="d97e67ed6171f614" providerId="LiveId" clId="{901F15C6-12A6-40C8-B776-DFF47FBFA9DC}" dt="2021-05-19T13:24:59.169" v="3213" actId="47"/>
        <pc:sldMkLst>
          <pc:docMk/>
          <pc:sldMk cId="677802935" sldId="9957"/>
        </pc:sldMkLst>
      </pc:sldChg>
      <pc:sldChg chg="del">
        <pc:chgData name="Fabian Meiswinkel" userId="d97e67ed6171f614" providerId="LiveId" clId="{901F15C6-12A6-40C8-B776-DFF47FBFA9DC}" dt="2021-05-19T13:25:35.705" v="3214" actId="47"/>
        <pc:sldMkLst>
          <pc:docMk/>
          <pc:sldMk cId="2935604334" sldId="9958"/>
        </pc:sldMkLst>
      </pc:sldChg>
      <pc:sldChg chg="addSp delSp modSp add mod modAnim">
        <pc:chgData name="Fabian Meiswinkel" userId="d97e67ed6171f614" providerId="LiveId" clId="{901F15C6-12A6-40C8-B776-DFF47FBFA9DC}" dt="2021-05-19T12:02:16.043" v="217"/>
        <pc:sldMkLst>
          <pc:docMk/>
          <pc:sldMk cId="1728164368" sldId="9959"/>
        </pc:sldMkLst>
        <pc:spChg chg="mod">
          <ac:chgData name="Fabian Meiswinkel" userId="d97e67ed6171f614" providerId="LiveId" clId="{901F15C6-12A6-40C8-B776-DFF47FBFA9DC}" dt="2021-05-19T11:36:18.406" v="133" actId="20577"/>
          <ac:spMkLst>
            <pc:docMk/>
            <pc:sldMk cId="1728164368" sldId="9959"/>
            <ac:spMk id="2" creationId="{11797830-8DDA-4D34-94BD-8C2F8994F1A1}"/>
          </ac:spMkLst>
        </pc:spChg>
        <pc:spChg chg="del">
          <ac:chgData name="Fabian Meiswinkel" userId="d97e67ed6171f614" providerId="LiveId" clId="{901F15C6-12A6-40C8-B776-DFF47FBFA9DC}" dt="2021-05-19T11:55:19.694" v="176" actId="478"/>
          <ac:spMkLst>
            <pc:docMk/>
            <pc:sldMk cId="1728164368" sldId="9959"/>
            <ac:spMk id="3" creationId="{8F9F839C-2FE5-4021-9455-1116D61657E7}"/>
          </ac:spMkLst>
        </pc:spChg>
        <pc:spChg chg="mod">
          <ac:chgData name="Fabian Meiswinkel" userId="d97e67ed6171f614" providerId="LiveId" clId="{901F15C6-12A6-40C8-B776-DFF47FBFA9DC}" dt="2021-05-19T12:02:11.604" v="215" actId="6549"/>
          <ac:spMkLst>
            <pc:docMk/>
            <pc:sldMk cId="1728164368" sldId="9959"/>
            <ac:spMk id="6" creationId="{36E796E4-7C4C-40EB-AA7F-BBEB2E55E629}"/>
          </ac:spMkLst>
        </pc:spChg>
        <pc:spChg chg="add del mod">
          <ac:chgData name="Fabian Meiswinkel" userId="d97e67ed6171f614" providerId="LiveId" clId="{901F15C6-12A6-40C8-B776-DFF47FBFA9DC}" dt="2021-05-19T11:55:22.484" v="177" actId="478"/>
          <ac:spMkLst>
            <pc:docMk/>
            <pc:sldMk cId="1728164368" sldId="9959"/>
            <ac:spMk id="8" creationId="{84340DAF-1975-4255-BA51-F4873C049B13}"/>
          </ac:spMkLst>
        </pc:spChg>
        <pc:spChg chg="add del mod">
          <ac:chgData name="Fabian Meiswinkel" userId="d97e67ed6171f614" providerId="LiveId" clId="{901F15C6-12A6-40C8-B776-DFF47FBFA9DC}" dt="2021-05-19T11:56:17.802" v="181"/>
          <ac:spMkLst>
            <pc:docMk/>
            <pc:sldMk cId="1728164368" sldId="9959"/>
            <ac:spMk id="9" creationId="{E399FF7E-2CFB-4E62-8DB0-A7CD9FA9D0E0}"/>
          </ac:spMkLst>
        </pc:spChg>
        <pc:spChg chg="add del mod">
          <ac:chgData name="Fabian Meiswinkel" userId="d97e67ed6171f614" providerId="LiveId" clId="{901F15C6-12A6-40C8-B776-DFF47FBFA9DC}" dt="2021-05-19T11:56:17.802" v="181"/>
          <ac:spMkLst>
            <pc:docMk/>
            <pc:sldMk cId="1728164368" sldId="9959"/>
            <ac:spMk id="10" creationId="{82F63F80-71DA-408A-B03B-6E09A0FEFBFF}"/>
          </ac:spMkLst>
        </pc:spChg>
        <pc:spChg chg="add del mod">
          <ac:chgData name="Fabian Meiswinkel" userId="d97e67ed6171f614" providerId="LiveId" clId="{901F15C6-12A6-40C8-B776-DFF47FBFA9DC}" dt="2021-05-19T11:56:17.802" v="181"/>
          <ac:spMkLst>
            <pc:docMk/>
            <pc:sldMk cId="1728164368" sldId="9959"/>
            <ac:spMk id="11" creationId="{29603A59-D0C3-45AA-A9FF-43214484DF17}"/>
          </ac:spMkLst>
        </pc:spChg>
        <pc:spChg chg="add del mod">
          <ac:chgData name="Fabian Meiswinkel" userId="d97e67ed6171f614" providerId="LiveId" clId="{901F15C6-12A6-40C8-B776-DFF47FBFA9DC}" dt="2021-05-19T11:56:17.802" v="181"/>
          <ac:spMkLst>
            <pc:docMk/>
            <pc:sldMk cId="1728164368" sldId="9959"/>
            <ac:spMk id="13" creationId="{DE27EDD3-688A-450A-BEA2-3D7FEDEBE763}"/>
          </ac:spMkLst>
        </pc:spChg>
        <pc:spChg chg="mod">
          <ac:chgData name="Fabian Meiswinkel" userId="d97e67ed6171f614" providerId="LiveId" clId="{901F15C6-12A6-40C8-B776-DFF47FBFA9DC}" dt="2021-05-19T11:56:17.375" v="180" actId="14100"/>
          <ac:spMkLst>
            <pc:docMk/>
            <pc:sldMk cId="1728164368" sldId="9959"/>
            <ac:spMk id="16" creationId="{68EA2353-B17A-4C25-9E1F-0ADCBDD7FB87}"/>
          </ac:spMkLst>
        </pc:spChg>
        <pc:spChg chg="mod">
          <ac:chgData name="Fabian Meiswinkel" userId="d97e67ed6171f614" providerId="LiveId" clId="{901F15C6-12A6-40C8-B776-DFF47FBFA9DC}" dt="2021-05-19T11:56:17.375" v="180" actId="14100"/>
          <ac:spMkLst>
            <pc:docMk/>
            <pc:sldMk cId="1728164368" sldId="9959"/>
            <ac:spMk id="17" creationId="{D766738C-2E23-459D-A96F-D6B1FA56CCCF}"/>
          </ac:spMkLst>
        </pc:spChg>
        <pc:spChg chg="mod">
          <ac:chgData name="Fabian Meiswinkel" userId="d97e67ed6171f614" providerId="LiveId" clId="{901F15C6-12A6-40C8-B776-DFF47FBFA9DC}" dt="2021-05-19T11:56:17.375" v="180" actId="14100"/>
          <ac:spMkLst>
            <pc:docMk/>
            <pc:sldMk cId="1728164368" sldId="9959"/>
            <ac:spMk id="18" creationId="{83E78372-5486-4422-B9E6-247CEAF93D72}"/>
          </ac:spMkLst>
        </pc:spChg>
        <pc:spChg chg="mod">
          <ac:chgData name="Fabian Meiswinkel" userId="d97e67ed6171f614" providerId="LiveId" clId="{901F15C6-12A6-40C8-B776-DFF47FBFA9DC}" dt="2021-05-19T11:56:17.375" v="180" actId="14100"/>
          <ac:spMkLst>
            <pc:docMk/>
            <pc:sldMk cId="1728164368" sldId="9959"/>
            <ac:spMk id="19" creationId="{1ADDF732-84C5-4F5A-95B4-A85EB42E1066}"/>
          </ac:spMkLst>
        </pc:spChg>
        <pc:spChg chg="mod">
          <ac:chgData name="Fabian Meiswinkel" userId="d97e67ed6171f614" providerId="LiveId" clId="{901F15C6-12A6-40C8-B776-DFF47FBFA9DC}" dt="2021-05-19T11:56:17.375" v="180" actId="14100"/>
          <ac:spMkLst>
            <pc:docMk/>
            <pc:sldMk cId="1728164368" sldId="9959"/>
            <ac:spMk id="27" creationId="{B2BD9312-1D37-4327-BB0E-E02FA0EA27C1}"/>
          </ac:spMkLst>
        </pc:spChg>
        <pc:spChg chg="mod">
          <ac:chgData name="Fabian Meiswinkel" userId="d97e67ed6171f614" providerId="LiveId" clId="{901F15C6-12A6-40C8-B776-DFF47FBFA9DC}" dt="2021-05-19T11:56:17.375" v="180" actId="14100"/>
          <ac:spMkLst>
            <pc:docMk/>
            <pc:sldMk cId="1728164368" sldId="9959"/>
            <ac:spMk id="30" creationId="{7AAAC079-2872-4556-881A-913ACA150DF2}"/>
          </ac:spMkLst>
        </pc:spChg>
        <pc:spChg chg="mod">
          <ac:chgData name="Fabian Meiswinkel" userId="d97e67ed6171f614" providerId="LiveId" clId="{901F15C6-12A6-40C8-B776-DFF47FBFA9DC}" dt="2021-05-19T11:56:17.375" v="180" actId="14100"/>
          <ac:spMkLst>
            <pc:docMk/>
            <pc:sldMk cId="1728164368" sldId="9959"/>
            <ac:spMk id="31" creationId="{FF552DD7-C9BE-485D-8F31-B697DDC87D87}"/>
          </ac:spMkLst>
        </pc:spChg>
        <pc:spChg chg="mod">
          <ac:chgData name="Fabian Meiswinkel" userId="d97e67ed6171f614" providerId="LiveId" clId="{901F15C6-12A6-40C8-B776-DFF47FBFA9DC}" dt="2021-05-19T11:56:17.375" v="180" actId="14100"/>
          <ac:spMkLst>
            <pc:docMk/>
            <pc:sldMk cId="1728164368" sldId="9959"/>
            <ac:spMk id="33" creationId="{D1BC2E1B-0369-421C-B650-204353729955}"/>
          </ac:spMkLst>
        </pc:spChg>
        <pc:spChg chg="mod">
          <ac:chgData name="Fabian Meiswinkel" userId="d97e67ed6171f614" providerId="LiveId" clId="{901F15C6-12A6-40C8-B776-DFF47FBFA9DC}" dt="2021-05-19T11:56:17.375" v="180" actId="14100"/>
          <ac:spMkLst>
            <pc:docMk/>
            <pc:sldMk cId="1728164368" sldId="9959"/>
            <ac:spMk id="35" creationId="{77A7A6FD-D1A7-4CA9-8E7B-7065CF477C6A}"/>
          </ac:spMkLst>
        </pc:spChg>
        <pc:spChg chg="mod">
          <ac:chgData name="Fabian Meiswinkel" userId="d97e67ed6171f614" providerId="LiveId" clId="{901F15C6-12A6-40C8-B776-DFF47FBFA9DC}" dt="2021-05-19T11:56:17.375" v="180" actId="14100"/>
          <ac:spMkLst>
            <pc:docMk/>
            <pc:sldMk cId="1728164368" sldId="9959"/>
            <ac:spMk id="36" creationId="{E3499F8A-7A59-4BC0-91FA-631843F57AF3}"/>
          </ac:spMkLst>
        </pc:spChg>
        <pc:spChg chg="mod">
          <ac:chgData name="Fabian Meiswinkel" userId="d97e67ed6171f614" providerId="LiveId" clId="{901F15C6-12A6-40C8-B776-DFF47FBFA9DC}" dt="2021-05-19T11:56:17.375" v="180" actId="14100"/>
          <ac:spMkLst>
            <pc:docMk/>
            <pc:sldMk cId="1728164368" sldId="9959"/>
            <ac:spMk id="37" creationId="{AE2223AD-A0FE-45DC-956B-6906F56D7888}"/>
          </ac:spMkLst>
        </pc:spChg>
        <pc:spChg chg="add del mod">
          <ac:chgData name="Fabian Meiswinkel" userId="d97e67ed6171f614" providerId="LiveId" clId="{901F15C6-12A6-40C8-B776-DFF47FBFA9DC}" dt="2021-05-19T11:56:17.802" v="181"/>
          <ac:spMkLst>
            <pc:docMk/>
            <pc:sldMk cId="1728164368" sldId="9959"/>
            <ac:spMk id="38" creationId="{F497F759-E6E9-48F2-AFD0-69E5834A24D7}"/>
          </ac:spMkLst>
        </pc:spChg>
        <pc:spChg chg="add del mod">
          <ac:chgData name="Fabian Meiswinkel" userId="d97e67ed6171f614" providerId="LiveId" clId="{901F15C6-12A6-40C8-B776-DFF47FBFA9DC}" dt="2021-05-19T11:56:17.802" v="181"/>
          <ac:spMkLst>
            <pc:docMk/>
            <pc:sldMk cId="1728164368" sldId="9959"/>
            <ac:spMk id="39" creationId="{D28FDC9F-5262-47F5-8196-A869FF5624AB}"/>
          </ac:spMkLst>
        </pc:spChg>
        <pc:spChg chg="add del mod">
          <ac:chgData name="Fabian Meiswinkel" userId="d97e67ed6171f614" providerId="LiveId" clId="{901F15C6-12A6-40C8-B776-DFF47FBFA9DC}" dt="2021-05-19T11:56:17.802" v="181"/>
          <ac:spMkLst>
            <pc:docMk/>
            <pc:sldMk cId="1728164368" sldId="9959"/>
            <ac:spMk id="40" creationId="{52456444-BAD6-45F0-8C8B-17046DC9A4DC}"/>
          </ac:spMkLst>
        </pc:spChg>
        <pc:spChg chg="add del mod">
          <ac:chgData name="Fabian Meiswinkel" userId="d97e67ed6171f614" providerId="LiveId" clId="{901F15C6-12A6-40C8-B776-DFF47FBFA9DC}" dt="2021-05-19T11:56:17.802" v="181"/>
          <ac:spMkLst>
            <pc:docMk/>
            <pc:sldMk cId="1728164368" sldId="9959"/>
            <ac:spMk id="41" creationId="{E7EC2242-DE05-4D88-8258-5852DE4B7195}"/>
          </ac:spMkLst>
        </pc:spChg>
        <pc:spChg chg="add del mod">
          <ac:chgData name="Fabian Meiswinkel" userId="d97e67ed6171f614" providerId="LiveId" clId="{901F15C6-12A6-40C8-B776-DFF47FBFA9DC}" dt="2021-05-19T11:56:17.802" v="181"/>
          <ac:spMkLst>
            <pc:docMk/>
            <pc:sldMk cId="1728164368" sldId="9959"/>
            <ac:spMk id="42" creationId="{21AE342C-AF64-43B6-BA4D-51FA1ADA9C63}"/>
          </ac:spMkLst>
        </pc:spChg>
        <pc:spChg chg="add del mod">
          <ac:chgData name="Fabian Meiswinkel" userId="d97e67ed6171f614" providerId="LiveId" clId="{901F15C6-12A6-40C8-B776-DFF47FBFA9DC}" dt="2021-05-19T11:56:17.802" v="181"/>
          <ac:spMkLst>
            <pc:docMk/>
            <pc:sldMk cId="1728164368" sldId="9959"/>
            <ac:spMk id="43" creationId="{310DFAB9-71E2-4378-8990-AB1EAAE0CDE7}"/>
          </ac:spMkLst>
        </pc:spChg>
        <pc:spChg chg="add del mod">
          <ac:chgData name="Fabian Meiswinkel" userId="d97e67ed6171f614" providerId="LiveId" clId="{901F15C6-12A6-40C8-B776-DFF47FBFA9DC}" dt="2021-05-19T11:56:17.802" v="181"/>
          <ac:spMkLst>
            <pc:docMk/>
            <pc:sldMk cId="1728164368" sldId="9959"/>
            <ac:spMk id="44" creationId="{C1CE985E-BF18-468F-9ECC-1440AD106449}"/>
          </ac:spMkLst>
        </pc:spChg>
        <pc:spChg chg="add del mod">
          <ac:chgData name="Fabian Meiswinkel" userId="d97e67ed6171f614" providerId="LiveId" clId="{901F15C6-12A6-40C8-B776-DFF47FBFA9DC}" dt="2021-05-19T11:56:17.802" v="181"/>
          <ac:spMkLst>
            <pc:docMk/>
            <pc:sldMk cId="1728164368" sldId="9959"/>
            <ac:spMk id="45" creationId="{1248F6FA-4325-4390-9F44-995ECC8ECB26}"/>
          </ac:spMkLst>
        </pc:spChg>
        <pc:spChg chg="mod">
          <ac:chgData name="Fabian Meiswinkel" userId="d97e67ed6171f614" providerId="LiveId" clId="{901F15C6-12A6-40C8-B776-DFF47FBFA9DC}" dt="2021-05-19T11:56:17.375" v="180" actId="14100"/>
          <ac:spMkLst>
            <pc:docMk/>
            <pc:sldMk cId="1728164368" sldId="9959"/>
            <ac:spMk id="47" creationId="{C54719D0-39F3-432B-8E5E-59A861CC525F}"/>
          </ac:spMkLst>
        </pc:spChg>
        <pc:spChg chg="mod">
          <ac:chgData name="Fabian Meiswinkel" userId="d97e67ed6171f614" providerId="LiveId" clId="{901F15C6-12A6-40C8-B776-DFF47FBFA9DC}" dt="2021-05-19T11:56:17.375" v="180" actId="14100"/>
          <ac:spMkLst>
            <pc:docMk/>
            <pc:sldMk cId="1728164368" sldId="9959"/>
            <ac:spMk id="49" creationId="{114A8B18-181C-4D82-9AB9-4069218254AE}"/>
          </ac:spMkLst>
        </pc:spChg>
        <pc:spChg chg="mod">
          <ac:chgData name="Fabian Meiswinkel" userId="d97e67ed6171f614" providerId="LiveId" clId="{901F15C6-12A6-40C8-B776-DFF47FBFA9DC}" dt="2021-05-19T11:56:17.375" v="180" actId="14100"/>
          <ac:spMkLst>
            <pc:docMk/>
            <pc:sldMk cId="1728164368" sldId="9959"/>
            <ac:spMk id="52" creationId="{4E1067A0-753F-4A42-9772-3E9608EDC162}"/>
          </ac:spMkLst>
        </pc:spChg>
        <pc:spChg chg="mod">
          <ac:chgData name="Fabian Meiswinkel" userId="d97e67ed6171f614" providerId="LiveId" clId="{901F15C6-12A6-40C8-B776-DFF47FBFA9DC}" dt="2021-05-19T11:56:17.375" v="180" actId="14100"/>
          <ac:spMkLst>
            <pc:docMk/>
            <pc:sldMk cId="1728164368" sldId="9959"/>
            <ac:spMk id="54" creationId="{4C94D46C-29AC-458F-8B35-2D4D62900A5F}"/>
          </ac:spMkLst>
        </pc:spChg>
        <pc:spChg chg="mod">
          <ac:chgData name="Fabian Meiswinkel" userId="d97e67ed6171f614" providerId="LiveId" clId="{901F15C6-12A6-40C8-B776-DFF47FBFA9DC}" dt="2021-05-19T11:56:17.375" v="180" actId="14100"/>
          <ac:spMkLst>
            <pc:docMk/>
            <pc:sldMk cId="1728164368" sldId="9959"/>
            <ac:spMk id="57" creationId="{EEDE8850-371D-4268-A7BE-81A0B6F11A97}"/>
          </ac:spMkLst>
        </pc:spChg>
        <pc:spChg chg="mod">
          <ac:chgData name="Fabian Meiswinkel" userId="d97e67ed6171f614" providerId="LiveId" clId="{901F15C6-12A6-40C8-B776-DFF47FBFA9DC}" dt="2021-05-19T11:56:17.375" v="180" actId="14100"/>
          <ac:spMkLst>
            <pc:docMk/>
            <pc:sldMk cId="1728164368" sldId="9959"/>
            <ac:spMk id="59" creationId="{26F11F93-CEEA-4476-B1C0-5CDAE3BED3E6}"/>
          </ac:spMkLst>
        </pc:spChg>
        <pc:spChg chg="mod">
          <ac:chgData name="Fabian Meiswinkel" userId="d97e67ed6171f614" providerId="LiveId" clId="{901F15C6-12A6-40C8-B776-DFF47FBFA9DC}" dt="2021-05-19T11:56:17.375" v="180" actId="14100"/>
          <ac:spMkLst>
            <pc:docMk/>
            <pc:sldMk cId="1728164368" sldId="9959"/>
            <ac:spMk id="62" creationId="{7F78AB72-92B6-48AB-86D0-26EE8D7F33BD}"/>
          </ac:spMkLst>
        </pc:spChg>
        <pc:spChg chg="mod">
          <ac:chgData name="Fabian Meiswinkel" userId="d97e67ed6171f614" providerId="LiveId" clId="{901F15C6-12A6-40C8-B776-DFF47FBFA9DC}" dt="2021-05-19T11:56:17.375" v="180" actId="14100"/>
          <ac:spMkLst>
            <pc:docMk/>
            <pc:sldMk cId="1728164368" sldId="9959"/>
            <ac:spMk id="64" creationId="{C2FC6B7F-1B26-40F8-9BC5-5EE3FD416F09}"/>
          </ac:spMkLst>
        </pc:spChg>
        <pc:spChg chg="add del mod">
          <ac:chgData name="Fabian Meiswinkel" userId="d97e67ed6171f614" providerId="LiveId" clId="{901F15C6-12A6-40C8-B776-DFF47FBFA9DC}" dt="2021-05-19T11:56:17.802" v="181"/>
          <ac:spMkLst>
            <pc:docMk/>
            <pc:sldMk cId="1728164368" sldId="9959"/>
            <ac:spMk id="66" creationId="{B1A92CA4-73E0-46E3-B81F-51CE963A8279}"/>
          </ac:spMkLst>
        </pc:spChg>
        <pc:spChg chg="add del mod">
          <ac:chgData name="Fabian Meiswinkel" userId="d97e67ed6171f614" providerId="LiveId" clId="{901F15C6-12A6-40C8-B776-DFF47FBFA9DC}" dt="2021-05-19T11:56:17.802" v="181"/>
          <ac:spMkLst>
            <pc:docMk/>
            <pc:sldMk cId="1728164368" sldId="9959"/>
            <ac:spMk id="67" creationId="{A9E98F5B-A810-4F7E-B89A-5271C339DA96}"/>
          </ac:spMkLst>
        </pc:spChg>
        <pc:spChg chg="add del mod">
          <ac:chgData name="Fabian Meiswinkel" userId="d97e67ed6171f614" providerId="LiveId" clId="{901F15C6-12A6-40C8-B776-DFF47FBFA9DC}" dt="2021-05-19T11:56:17.802" v="181"/>
          <ac:spMkLst>
            <pc:docMk/>
            <pc:sldMk cId="1728164368" sldId="9959"/>
            <ac:spMk id="68" creationId="{40A320A9-05C2-42F1-B142-4D3215FEA583}"/>
          </ac:spMkLst>
        </pc:spChg>
        <pc:spChg chg="mod">
          <ac:chgData name="Fabian Meiswinkel" userId="d97e67ed6171f614" providerId="LiveId" clId="{901F15C6-12A6-40C8-B776-DFF47FBFA9DC}" dt="2021-05-19T11:56:17.375" v="180" actId="14100"/>
          <ac:spMkLst>
            <pc:docMk/>
            <pc:sldMk cId="1728164368" sldId="9959"/>
            <ac:spMk id="71" creationId="{5D87CF75-3123-4756-9E8E-1B477BE68045}"/>
          </ac:spMkLst>
        </pc:spChg>
        <pc:spChg chg="mod">
          <ac:chgData name="Fabian Meiswinkel" userId="d97e67ed6171f614" providerId="LiveId" clId="{901F15C6-12A6-40C8-B776-DFF47FBFA9DC}" dt="2021-05-19T11:56:17.375" v="180" actId="14100"/>
          <ac:spMkLst>
            <pc:docMk/>
            <pc:sldMk cId="1728164368" sldId="9959"/>
            <ac:spMk id="72" creationId="{CA5638B8-92BF-4EF5-96E5-44E0A9053863}"/>
          </ac:spMkLst>
        </pc:spChg>
        <pc:spChg chg="mod">
          <ac:chgData name="Fabian Meiswinkel" userId="d97e67ed6171f614" providerId="LiveId" clId="{901F15C6-12A6-40C8-B776-DFF47FBFA9DC}" dt="2021-05-19T11:56:17.375" v="180" actId="14100"/>
          <ac:spMkLst>
            <pc:docMk/>
            <pc:sldMk cId="1728164368" sldId="9959"/>
            <ac:spMk id="73" creationId="{5726F9AF-D419-4EF6-8392-8C14E8F1C3BA}"/>
          </ac:spMkLst>
        </pc:spChg>
        <pc:spChg chg="mod">
          <ac:chgData name="Fabian Meiswinkel" userId="d97e67ed6171f614" providerId="LiveId" clId="{901F15C6-12A6-40C8-B776-DFF47FBFA9DC}" dt="2021-05-19T11:56:17.375" v="180" actId="14100"/>
          <ac:spMkLst>
            <pc:docMk/>
            <pc:sldMk cId="1728164368" sldId="9959"/>
            <ac:spMk id="74" creationId="{69C45344-4CA1-4D6C-BD3E-8C96270F1315}"/>
          </ac:spMkLst>
        </pc:spChg>
        <pc:spChg chg="mod">
          <ac:chgData name="Fabian Meiswinkel" userId="d97e67ed6171f614" providerId="LiveId" clId="{901F15C6-12A6-40C8-B776-DFF47FBFA9DC}" dt="2021-05-19T11:56:17.375" v="180" actId="14100"/>
          <ac:spMkLst>
            <pc:docMk/>
            <pc:sldMk cId="1728164368" sldId="9959"/>
            <ac:spMk id="77" creationId="{10688538-32AC-4B20-931D-40568C632345}"/>
          </ac:spMkLst>
        </pc:spChg>
        <pc:spChg chg="mod">
          <ac:chgData name="Fabian Meiswinkel" userId="d97e67ed6171f614" providerId="LiveId" clId="{901F15C6-12A6-40C8-B776-DFF47FBFA9DC}" dt="2021-05-19T11:56:17.375" v="180" actId="14100"/>
          <ac:spMkLst>
            <pc:docMk/>
            <pc:sldMk cId="1728164368" sldId="9959"/>
            <ac:spMk id="79" creationId="{BD259D52-4BF0-4C8C-9827-2C981818439D}"/>
          </ac:spMkLst>
        </pc:spChg>
        <pc:spChg chg="mod">
          <ac:chgData name="Fabian Meiswinkel" userId="d97e67ed6171f614" providerId="LiveId" clId="{901F15C6-12A6-40C8-B776-DFF47FBFA9DC}" dt="2021-05-19T11:56:17.375" v="180" actId="14100"/>
          <ac:spMkLst>
            <pc:docMk/>
            <pc:sldMk cId="1728164368" sldId="9959"/>
            <ac:spMk id="80" creationId="{3BCC0CA8-9216-4B43-BE0C-362F10C1A580}"/>
          </ac:spMkLst>
        </pc:spChg>
        <pc:spChg chg="mod">
          <ac:chgData name="Fabian Meiswinkel" userId="d97e67ed6171f614" providerId="LiveId" clId="{901F15C6-12A6-40C8-B776-DFF47FBFA9DC}" dt="2021-05-19T11:56:17.375" v="180" actId="14100"/>
          <ac:spMkLst>
            <pc:docMk/>
            <pc:sldMk cId="1728164368" sldId="9959"/>
            <ac:spMk id="82" creationId="{49B28566-8C20-48DF-A63A-7597586CE7B4}"/>
          </ac:spMkLst>
        </pc:spChg>
        <pc:spChg chg="mod">
          <ac:chgData name="Fabian Meiswinkel" userId="d97e67ed6171f614" providerId="LiveId" clId="{901F15C6-12A6-40C8-B776-DFF47FBFA9DC}" dt="2021-05-19T11:56:17.375" v="180" actId="14100"/>
          <ac:spMkLst>
            <pc:docMk/>
            <pc:sldMk cId="1728164368" sldId="9959"/>
            <ac:spMk id="83" creationId="{D572944A-53AC-41CE-89BE-820A992CD1C3}"/>
          </ac:spMkLst>
        </pc:spChg>
        <pc:spChg chg="mod">
          <ac:chgData name="Fabian Meiswinkel" userId="d97e67ed6171f614" providerId="LiveId" clId="{901F15C6-12A6-40C8-B776-DFF47FBFA9DC}" dt="2021-05-19T11:56:17.375" v="180" actId="14100"/>
          <ac:spMkLst>
            <pc:docMk/>
            <pc:sldMk cId="1728164368" sldId="9959"/>
            <ac:spMk id="85" creationId="{8D7F7397-1D14-4B33-8975-32D59D33AB90}"/>
          </ac:spMkLst>
        </pc:spChg>
        <pc:spChg chg="mod">
          <ac:chgData name="Fabian Meiswinkel" userId="d97e67ed6171f614" providerId="LiveId" clId="{901F15C6-12A6-40C8-B776-DFF47FBFA9DC}" dt="2021-05-19T11:56:17.375" v="180" actId="14100"/>
          <ac:spMkLst>
            <pc:docMk/>
            <pc:sldMk cId="1728164368" sldId="9959"/>
            <ac:spMk id="86" creationId="{F4AE159B-8B18-4909-B843-F3033A208F1C}"/>
          </ac:spMkLst>
        </pc:spChg>
        <pc:spChg chg="add del mod">
          <ac:chgData name="Fabian Meiswinkel" userId="d97e67ed6171f614" providerId="LiveId" clId="{901F15C6-12A6-40C8-B776-DFF47FBFA9DC}" dt="2021-05-19T11:56:17.802" v="181"/>
          <ac:spMkLst>
            <pc:docMk/>
            <pc:sldMk cId="1728164368" sldId="9959"/>
            <ac:spMk id="88" creationId="{D386D685-CC9E-4165-88C1-19E190F37EDA}"/>
          </ac:spMkLst>
        </pc:spChg>
        <pc:spChg chg="mod">
          <ac:chgData name="Fabian Meiswinkel" userId="d97e67ed6171f614" providerId="LiveId" clId="{901F15C6-12A6-40C8-B776-DFF47FBFA9DC}" dt="2021-05-19T11:56:17.375" v="180" actId="14100"/>
          <ac:spMkLst>
            <pc:docMk/>
            <pc:sldMk cId="1728164368" sldId="9959"/>
            <ac:spMk id="90" creationId="{E5ECF83B-6ED7-41F8-9920-C293FC46BCCB}"/>
          </ac:spMkLst>
        </pc:spChg>
        <pc:spChg chg="mod">
          <ac:chgData name="Fabian Meiswinkel" userId="d97e67ed6171f614" providerId="LiveId" clId="{901F15C6-12A6-40C8-B776-DFF47FBFA9DC}" dt="2021-05-19T11:56:17.375" v="180" actId="14100"/>
          <ac:spMkLst>
            <pc:docMk/>
            <pc:sldMk cId="1728164368" sldId="9959"/>
            <ac:spMk id="94" creationId="{C13846A2-2C33-456F-92D2-D851A3FD77F0}"/>
          </ac:spMkLst>
        </pc:spChg>
        <pc:spChg chg="mod">
          <ac:chgData name="Fabian Meiswinkel" userId="d97e67ed6171f614" providerId="LiveId" clId="{901F15C6-12A6-40C8-B776-DFF47FBFA9DC}" dt="2021-05-19T12:02:16.043" v="217"/>
          <ac:spMkLst>
            <pc:docMk/>
            <pc:sldMk cId="1728164368" sldId="9959"/>
            <ac:spMk id="98" creationId="{9584F025-2BF3-43B1-A33F-1307F0BDCE62}"/>
          </ac:spMkLst>
        </pc:spChg>
        <pc:grpChg chg="del">
          <ac:chgData name="Fabian Meiswinkel" userId="d97e67ed6171f614" providerId="LiveId" clId="{901F15C6-12A6-40C8-B776-DFF47FBFA9DC}" dt="2021-05-19T12:02:14.945" v="216" actId="478"/>
          <ac:grpSpMkLst>
            <pc:docMk/>
            <pc:sldMk cId="1728164368" sldId="9959"/>
            <ac:grpSpMk id="5" creationId="{78EF78AD-6DB9-48F8-9E4C-A1CD2FCF883F}"/>
          </ac:grpSpMkLst>
        </pc:grpChg>
        <pc:grpChg chg="add del mod">
          <ac:chgData name="Fabian Meiswinkel" userId="d97e67ed6171f614" providerId="LiveId" clId="{901F15C6-12A6-40C8-B776-DFF47FBFA9DC}" dt="2021-05-19T11:56:17.802" v="181"/>
          <ac:grpSpMkLst>
            <pc:docMk/>
            <pc:sldMk cId="1728164368" sldId="9959"/>
            <ac:grpSpMk id="15" creationId="{27EE8980-6D4F-4C2F-8ACC-002F04250416}"/>
          </ac:grpSpMkLst>
        </pc:grpChg>
        <pc:grpChg chg="add del mod">
          <ac:chgData name="Fabian Meiswinkel" userId="d97e67ed6171f614" providerId="LiveId" clId="{901F15C6-12A6-40C8-B776-DFF47FBFA9DC}" dt="2021-05-19T11:56:17.802" v="181"/>
          <ac:grpSpMkLst>
            <pc:docMk/>
            <pc:sldMk cId="1728164368" sldId="9959"/>
            <ac:grpSpMk id="24" creationId="{49C9EB8C-46DD-4C21-871A-211F9C63C37C}"/>
          </ac:grpSpMkLst>
        </pc:grpChg>
        <pc:grpChg chg="add del mod">
          <ac:chgData name="Fabian Meiswinkel" userId="d97e67ed6171f614" providerId="LiveId" clId="{901F15C6-12A6-40C8-B776-DFF47FBFA9DC}" dt="2021-05-19T11:56:17.802" v="181"/>
          <ac:grpSpMkLst>
            <pc:docMk/>
            <pc:sldMk cId="1728164368" sldId="9959"/>
            <ac:grpSpMk id="46" creationId="{E0AFC1AF-EF9B-4C67-8BD4-09D3D293D22D}"/>
          </ac:grpSpMkLst>
        </pc:grpChg>
        <pc:grpChg chg="mod">
          <ac:chgData name="Fabian Meiswinkel" userId="d97e67ed6171f614" providerId="LiveId" clId="{901F15C6-12A6-40C8-B776-DFF47FBFA9DC}" dt="2021-05-19T11:56:17.375" v="180" actId="14100"/>
          <ac:grpSpMkLst>
            <pc:docMk/>
            <pc:sldMk cId="1728164368" sldId="9959"/>
            <ac:grpSpMk id="48" creationId="{509010B9-A05F-464E-8CEE-59A911AA8E42}"/>
          </ac:grpSpMkLst>
        </pc:grpChg>
        <pc:grpChg chg="add del mod">
          <ac:chgData name="Fabian Meiswinkel" userId="d97e67ed6171f614" providerId="LiveId" clId="{901F15C6-12A6-40C8-B776-DFF47FBFA9DC}" dt="2021-05-19T11:56:17.802" v="181"/>
          <ac:grpSpMkLst>
            <pc:docMk/>
            <pc:sldMk cId="1728164368" sldId="9959"/>
            <ac:grpSpMk id="51" creationId="{4E990B68-2F9E-4166-BCA7-67F2F5F9D1BC}"/>
          </ac:grpSpMkLst>
        </pc:grpChg>
        <pc:grpChg chg="mod">
          <ac:chgData name="Fabian Meiswinkel" userId="d97e67ed6171f614" providerId="LiveId" clId="{901F15C6-12A6-40C8-B776-DFF47FBFA9DC}" dt="2021-05-19T11:56:17.375" v="180" actId="14100"/>
          <ac:grpSpMkLst>
            <pc:docMk/>
            <pc:sldMk cId="1728164368" sldId="9959"/>
            <ac:grpSpMk id="53" creationId="{02A630CB-E955-4168-A237-334523EEE3F7}"/>
          </ac:grpSpMkLst>
        </pc:grpChg>
        <pc:grpChg chg="add del mod">
          <ac:chgData name="Fabian Meiswinkel" userId="d97e67ed6171f614" providerId="LiveId" clId="{901F15C6-12A6-40C8-B776-DFF47FBFA9DC}" dt="2021-05-19T11:56:17.802" v="181"/>
          <ac:grpSpMkLst>
            <pc:docMk/>
            <pc:sldMk cId="1728164368" sldId="9959"/>
            <ac:grpSpMk id="56" creationId="{117199F0-E269-4FF2-BD33-945506EFECF9}"/>
          </ac:grpSpMkLst>
        </pc:grpChg>
        <pc:grpChg chg="mod">
          <ac:chgData name="Fabian Meiswinkel" userId="d97e67ed6171f614" providerId="LiveId" clId="{901F15C6-12A6-40C8-B776-DFF47FBFA9DC}" dt="2021-05-19T11:56:17.375" v="180" actId="14100"/>
          <ac:grpSpMkLst>
            <pc:docMk/>
            <pc:sldMk cId="1728164368" sldId="9959"/>
            <ac:grpSpMk id="58" creationId="{ED595069-DD57-4D5F-94F2-A3DEF880A935}"/>
          </ac:grpSpMkLst>
        </pc:grpChg>
        <pc:grpChg chg="add del mod">
          <ac:chgData name="Fabian Meiswinkel" userId="d97e67ed6171f614" providerId="LiveId" clId="{901F15C6-12A6-40C8-B776-DFF47FBFA9DC}" dt="2021-05-19T11:56:17.802" v="181"/>
          <ac:grpSpMkLst>
            <pc:docMk/>
            <pc:sldMk cId="1728164368" sldId="9959"/>
            <ac:grpSpMk id="61" creationId="{C74781BE-F332-459D-BC8C-EDFDA4C16823}"/>
          </ac:grpSpMkLst>
        </pc:grpChg>
        <pc:grpChg chg="mod">
          <ac:chgData name="Fabian Meiswinkel" userId="d97e67ed6171f614" providerId="LiveId" clId="{901F15C6-12A6-40C8-B776-DFF47FBFA9DC}" dt="2021-05-19T11:56:17.375" v="180" actId="14100"/>
          <ac:grpSpMkLst>
            <pc:docMk/>
            <pc:sldMk cId="1728164368" sldId="9959"/>
            <ac:grpSpMk id="63" creationId="{7821005A-334E-470D-B5EE-D4726229E0E3}"/>
          </ac:grpSpMkLst>
        </pc:grpChg>
        <pc:grpChg chg="add del mod">
          <ac:chgData name="Fabian Meiswinkel" userId="d97e67ed6171f614" providerId="LiveId" clId="{901F15C6-12A6-40C8-B776-DFF47FBFA9DC}" dt="2021-05-19T11:56:17.802" v="181"/>
          <ac:grpSpMkLst>
            <pc:docMk/>
            <pc:sldMk cId="1728164368" sldId="9959"/>
            <ac:grpSpMk id="69" creationId="{EDD6A617-5585-4FB1-8176-EA4E3EB757A6}"/>
          </ac:grpSpMkLst>
        </pc:grpChg>
        <pc:grpChg chg="add del mod">
          <ac:chgData name="Fabian Meiswinkel" userId="d97e67ed6171f614" providerId="LiveId" clId="{901F15C6-12A6-40C8-B776-DFF47FBFA9DC}" dt="2021-05-19T11:56:17.802" v="181"/>
          <ac:grpSpMkLst>
            <pc:docMk/>
            <pc:sldMk cId="1728164368" sldId="9959"/>
            <ac:grpSpMk id="75" creationId="{EEE33184-4BB8-4603-9621-EEFFFDA21666}"/>
          </ac:grpSpMkLst>
        </pc:grpChg>
        <pc:grpChg chg="mod">
          <ac:chgData name="Fabian Meiswinkel" userId="d97e67ed6171f614" providerId="LiveId" clId="{901F15C6-12A6-40C8-B776-DFF47FBFA9DC}" dt="2021-05-19T11:56:17.375" v="180" actId="14100"/>
          <ac:grpSpMkLst>
            <pc:docMk/>
            <pc:sldMk cId="1728164368" sldId="9959"/>
            <ac:grpSpMk id="76" creationId="{2AF0BD89-9017-4706-A0C6-A974E78B1221}"/>
          </ac:grpSpMkLst>
        </pc:grpChg>
        <pc:grpChg chg="add del mod">
          <ac:chgData name="Fabian Meiswinkel" userId="d97e67ed6171f614" providerId="LiveId" clId="{901F15C6-12A6-40C8-B776-DFF47FBFA9DC}" dt="2021-05-19T11:56:17.802" v="181"/>
          <ac:grpSpMkLst>
            <pc:docMk/>
            <pc:sldMk cId="1728164368" sldId="9959"/>
            <ac:grpSpMk id="89" creationId="{DFFEF52A-C655-4AE6-B0E9-3E83BC32FC22}"/>
          </ac:grpSpMkLst>
        </pc:grpChg>
        <pc:grpChg chg="add del mod">
          <ac:chgData name="Fabian Meiswinkel" userId="d97e67ed6171f614" providerId="LiveId" clId="{901F15C6-12A6-40C8-B776-DFF47FBFA9DC}" dt="2021-05-19T11:56:17.802" v="181"/>
          <ac:grpSpMkLst>
            <pc:docMk/>
            <pc:sldMk cId="1728164368" sldId="9959"/>
            <ac:grpSpMk id="92" creationId="{8025B343-3EDA-4763-BA6B-81E552EF459B}"/>
          </ac:grpSpMkLst>
        </pc:grpChg>
        <pc:grpChg chg="add mod">
          <ac:chgData name="Fabian Meiswinkel" userId="d97e67ed6171f614" providerId="LiveId" clId="{901F15C6-12A6-40C8-B776-DFF47FBFA9DC}" dt="2021-05-19T12:02:16.043" v="217"/>
          <ac:grpSpMkLst>
            <pc:docMk/>
            <pc:sldMk cId="1728164368" sldId="9959"/>
            <ac:grpSpMk id="97" creationId="{F435BEA6-931A-40C0-B621-0854561E13B0}"/>
          </ac:grpSpMkLst>
        </pc:grpChg>
        <pc:picChg chg="add del mod">
          <ac:chgData name="Fabian Meiswinkel" userId="d97e67ed6171f614" providerId="LiveId" clId="{901F15C6-12A6-40C8-B776-DFF47FBFA9DC}" dt="2021-05-19T11:56:17.802" v="181"/>
          <ac:picMkLst>
            <pc:docMk/>
            <pc:sldMk cId="1728164368" sldId="9959"/>
            <ac:picMk id="12" creationId="{0AF516DD-30C3-43B1-927E-C35FC5E38080}"/>
          </ac:picMkLst>
        </pc:picChg>
        <pc:picChg chg="add del mod">
          <ac:chgData name="Fabian Meiswinkel" userId="d97e67ed6171f614" providerId="LiveId" clId="{901F15C6-12A6-40C8-B776-DFF47FBFA9DC}" dt="2021-05-19T11:56:17.802" v="181"/>
          <ac:picMkLst>
            <pc:docMk/>
            <pc:sldMk cId="1728164368" sldId="9959"/>
            <ac:picMk id="14" creationId="{2475F47B-8526-4820-8054-EFDF91675D59}"/>
          </ac:picMkLst>
        </pc:picChg>
        <pc:picChg chg="mod">
          <ac:chgData name="Fabian Meiswinkel" userId="d97e67ed6171f614" providerId="LiveId" clId="{901F15C6-12A6-40C8-B776-DFF47FBFA9DC}" dt="2021-05-19T11:56:17.375" v="180" actId="14100"/>
          <ac:picMkLst>
            <pc:docMk/>
            <pc:sldMk cId="1728164368" sldId="9959"/>
            <ac:picMk id="50" creationId="{B9735146-AA9D-4194-9000-385C934AA577}"/>
          </ac:picMkLst>
        </pc:picChg>
        <pc:picChg chg="mod">
          <ac:chgData name="Fabian Meiswinkel" userId="d97e67ed6171f614" providerId="LiveId" clId="{901F15C6-12A6-40C8-B776-DFF47FBFA9DC}" dt="2021-05-19T11:56:17.375" v="180" actId="14100"/>
          <ac:picMkLst>
            <pc:docMk/>
            <pc:sldMk cId="1728164368" sldId="9959"/>
            <ac:picMk id="55" creationId="{72DCA366-934B-4FD9-96A7-F30120C5F819}"/>
          </ac:picMkLst>
        </pc:picChg>
        <pc:picChg chg="mod">
          <ac:chgData name="Fabian Meiswinkel" userId="d97e67ed6171f614" providerId="LiveId" clId="{901F15C6-12A6-40C8-B776-DFF47FBFA9DC}" dt="2021-05-19T11:56:17.375" v="180" actId="14100"/>
          <ac:picMkLst>
            <pc:docMk/>
            <pc:sldMk cId="1728164368" sldId="9959"/>
            <ac:picMk id="60" creationId="{6E910109-4DEA-4D76-95B4-4703D09AFE87}"/>
          </ac:picMkLst>
        </pc:picChg>
        <pc:picChg chg="mod">
          <ac:chgData name="Fabian Meiswinkel" userId="d97e67ed6171f614" providerId="LiveId" clId="{901F15C6-12A6-40C8-B776-DFF47FBFA9DC}" dt="2021-05-19T11:56:17.375" v="180" actId="14100"/>
          <ac:picMkLst>
            <pc:docMk/>
            <pc:sldMk cId="1728164368" sldId="9959"/>
            <ac:picMk id="65" creationId="{3A2D4837-59E1-4F6D-AA5F-2EF4E07B268E}"/>
          </ac:picMkLst>
        </pc:picChg>
        <pc:picChg chg="add del mod">
          <ac:chgData name="Fabian Meiswinkel" userId="d97e67ed6171f614" providerId="LiveId" clId="{901F15C6-12A6-40C8-B776-DFF47FBFA9DC}" dt="2021-05-19T11:56:17.802" v="181"/>
          <ac:picMkLst>
            <pc:docMk/>
            <pc:sldMk cId="1728164368" sldId="9959"/>
            <ac:picMk id="87" creationId="{FB3B2EEB-CC9C-413C-881F-45F906EABC01}"/>
          </ac:picMkLst>
        </pc:picChg>
        <pc:picChg chg="mod">
          <ac:chgData name="Fabian Meiswinkel" userId="d97e67ed6171f614" providerId="LiveId" clId="{901F15C6-12A6-40C8-B776-DFF47FBFA9DC}" dt="2021-05-19T11:56:17.375" v="180" actId="14100"/>
          <ac:picMkLst>
            <pc:docMk/>
            <pc:sldMk cId="1728164368" sldId="9959"/>
            <ac:picMk id="91" creationId="{D91FEBF3-CE9A-40C1-A58B-BA3B4295C459}"/>
          </ac:picMkLst>
        </pc:picChg>
        <pc:picChg chg="mod">
          <ac:chgData name="Fabian Meiswinkel" userId="d97e67ed6171f614" providerId="LiveId" clId="{901F15C6-12A6-40C8-B776-DFF47FBFA9DC}" dt="2021-05-19T11:56:17.375" v="180" actId="14100"/>
          <ac:picMkLst>
            <pc:docMk/>
            <pc:sldMk cId="1728164368" sldId="9959"/>
            <ac:picMk id="93" creationId="{4B439AEF-0C97-4567-B67A-EBD442E934F9}"/>
          </ac:picMkLst>
        </pc:picChg>
        <pc:picChg chg="add mod">
          <ac:chgData name="Fabian Meiswinkel" userId="d97e67ed6171f614" providerId="LiveId" clId="{901F15C6-12A6-40C8-B776-DFF47FBFA9DC}" dt="2021-05-19T12:00:04.049" v="185" actId="1076"/>
          <ac:picMkLst>
            <pc:docMk/>
            <pc:sldMk cId="1728164368" sldId="9959"/>
            <ac:picMk id="96" creationId="{58180C25-21FF-4714-92A8-A096DB6484F3}"/>
          </ac:picMkLst>
        </pc:picChg>
        <pc:picChg chg="mod">
          <ac:chgData name="Fabian Meiswinkel" userId="d97e67ed6171f614" providerId="LiveId" clId="{901F15C6-12A6-40C8-B776-DFF47FBFA9DC}" dt="2021-05-19T12:02:16.043" v="217"/>
          <ac:picMkLst>
            <pc:docMk/>
            <pc:sldMk cId="1728164368" sldId="9959"/>
            <ac:picMk id="99" creationId="{CC35E96D-9CBC-4A12-844C-C7A2A9A67BD6}"/>
          </ac:picMkLst>
        </pc:picChg>
        <pc:cxnChg chg="mod">
          <ac:chgData name="Fabian Meiswinkel" userId="d97e67ed6171f614" providerId="LiveId" clId="{901F15C6-12A6-40C8-B776-DFF47FBFA9DC}" dt="2021-05-19T11:56:17.375" v="180" actId="14100"/>
          <ac:cxnSpMkLst>
            <pc:docMk/>
            <pc:sldMk cId="1728164368" sldId="9959"/>
            <ac:cxnSpMk id="20" creationId="{898676B9-82E5-4FBE-B24E-083ACDE6162F}"/>
          </ac:cxnSpMkLst>
        </pc:cxnChg>
        <pc:cxnChg chg="mod">
          <ac:chgData name="Fabian Meiswinkel" userId="d97e67ed6171f614" providerId="LiveId" clId="{901F15C6-12A6-40C8-B776-DFF47FBFA9DC}" dt="2021-05-19T11:56:17.375" v="180" actId="14100"/>
          <ac:cxnSpMkLst>
            <pc:docMk/>
            <pc:sldMk cId="1728164368" sldId="9959"/>
            <ac:cxnSpMk id="21" creationId="{65004901-FDF6-4EEB-8BAA-CE9CFA66A582}"/>
          </ac:cxnSpMkLst>
        </pc:cxnChg>
        <pc:cxnChg chg="mod">
          <ac:chgData name="Fabian Meiswinkel" userId="d97e67ed6171f614" providerId="LiveId" clId="{901F15C6-12A6-40C8-B776-DFF47FBFA9DC}" dt="2021-05-19T11:56:17.375" v="180" actId="14100"/>
          <ac:cxnSpMkLst>
            <pc:docMk/>
            <pc:sldMk cId="1728164368" sldId="9959"/>
            <ac:cxnSpMk id="22" creationId="{B60D0D78-A796-4D43-9080-3502AF9F233B}"/>
          </ac:cxnSpMkLst>
        </pc:cxnChg>
        <pc:cxnChg chg="mod">
          <ac:chgData name="Fabian Meiswinkel" userId="d97e67ed6171f614" providerId="LiveId" clId="{901F15C6-12A6-40C8-B776-DFF47FBFA9DC}" dt="2021-05-19T11:56:17.375" v="180" actId="14100"/>
          <ac:cxnSpMkLst>
            <pc:docMk/>
            <pc:sldMk cId="1728164368" sldId="9959"/>
            <ac:cxnSpMk id="23" creationId="{A692A809-BAD3-4821-84DF-452FA62D330C}"/>
          </ac:cxnSpMkLst>
        </pc:cxnChg>
        <pc:cxnChg chg="mod">
          <ac:chgData name="Fabian Meiswinkel" userId="d97e67ed6171f614" providerId="LiveId" clId="{901F15C6-12A6-40C8-B776-DFF47FBFA9DC}" dt="2021-05-19T11:56:17.375" v="180" actId="14100"/>
          <ac:cxnSpMkLst>
            <pc:docMk/>
            <pc:sldMk cId="1728164368" sldId="9959"/>
            <ac:cxnSpMk id="25" creationId="{CDB382CE-FE8D-43E6-AC5D-3DA7DF46FA32}"/>
          </ac:cxnSpMkLst>
        </pc:cxnChg>
        <pc:cxnChg chg="mod">
          <ac:chgData name="Fabian Meiswinkel" userId="d97e67ed6171f614" providerId="LiveId" clId="{901F15C6-12A6-40C8-B776-DFF47FBFA9DC}" dt="2021-05-19T11:56:17.375" v="180" actId="14100"/>
          <ac:cxnSpMkLst>
            <pc:docMk/>
            <pc:sldMk cId="1728164368" sldId="9959"/>
            <ac:cxnSpMk id="26" creationId="{5843E129-5B1A-42DD-A9CA-0D2F16F0286C}"/>
          </ac:cxnSpMkLst>
        </pc:cxnChg>
        <pc:cxnChg chg="mod">
          <ac:chgData name="Fabian Meiswinkel" userId="d97e67ed6171f614" providerId="LiveId" clId="{901F15C6-12A6-40C8-B776-DFF47FBFA9DC}" dt="2021-05-19T11:56:17.375" v="180" actId="14100"/>
          <ac:cxnSpMkLst>
            <pc:docMk/>
            <pc:sldMk cId="1728164368" sldId="9959"/>
            <ac:cxnSpMk id="28" creationId="{8666869A-EA1F-4974-AE3C-86A12B6C5F37}"/>
          </ac:cxnSpMkLst>
        </pc:cxnChg>
        <pc:cxnChg chg="mod">
          <ac:chgData name="Fabian Meiswinkel" userId="d97e67ed6171f614" providerId="LiveId" clId="{901F15C6-12A6-40C8-B776-DFF47FBFA9DC}" dt="2021-05-19T11:56:17.375" v="180" actId="14100"/>
          <ac:cxnSpMkLst>
            <pc:docMk/>
            <pc:sldMk cId="1728164368" sldId="9959"/>
            <ac:cxnSpMk id="29" creationId="{902FA79E-E6C7-424E-BCAA-396AFBF2FC2A}"/>
          </ac:cxnSpMkLst>
        </pc:cxnChg>
        <pc:cxnChg chg="mod">
          <ac:chgData name="Fabian Meiswinkel" userId="d97e67ed6171f614" providerId="LiveId" clId="{901F15C6-12A6-40C8-B776-DFF47FBFA9DC}" dt="2021-05-19T11:56:17.375" v="180" actId="14100"/>
          <ac:cxnSpMkLst>
            <pc:docMk/>
            <pc:sldMk cId="1728164368" sldId="9959"/>
            <ac:cxnSpMk id="32" creationId="{76AC59C7-9E16-41BD-8583-8E3B5B613E8D}"/>
          </ac:cxnSpMkLst>
        </pc:cxnChg>
        <pc:cxnChg chg="mod">
          <ac:chgData name="Fabian Meiswinkel" userId="d97e67ed6171f614" providerId="LiveId" clId="{901F15C6-12A6-40C8-B776-DFF47FBFA9DC}" dt="2021-05-19T11:56:17.375" v="180" actId="14100"/>
          <ac:cxnSpMkLst>
            <pc:docMk/>
            <pc:sldMk cId="1728164368" sldId="9959"/>
            <ac:cxnSpMk id="34" creationId="{02C02F93-49C9-42D1-B450-632F4DD97FE5}"/>
          </ac:cxnSpMkLst>
        </pc:cxnChg>
        <pc:cxnChg chg="mod">
          <ac:chgData name="Fabian Meiswinkel" userId="d97e67ed6171f614" providerId="LiveId" clId="{901F15C6-12A6-40C8-B776-DFF47FBFA9DC}" dt="2021-05-19T11:56:17.375" v="180" actId="14100"/>
          <ac:cxnSpMkLst>
            <pc:docMk/>
            <pc:sldMk cId="1728164368" sldId="9959"/>
            <ac:cxnSpMk id="70" creationId="{D828C830-92BE-464A-A333-442A9684D073}"/>
          </ac:cxnSpMkLst>
        </pc:cxnChg>
        <pc:cxnChg chg="mod">
          <ac:chgData name="Fabian Meiswinkel" userId="d97e67ed6171f614" providerId="LiveId" clId="{901F15C6-12A6-40C8-B776-DFF47FBFA9DC}" dt="2021-05-19T11:56:17.375" v="180" actId="14100"/>
          <ac:cxnSpMkLst>
            <pc:docMk/>
            <pc:sldMk cId="1728164368" sldId="9959"/>
            <ac:cxnSpMk id="78" creationId="{055F6C40-A12D-4579-86B4-D4D0D14425EB}"/>
          </ac:cxnSpMkLst>
        </pc:cxnChg>
        <pc:cxnChg chg="mod">
          <ac:chgData name="Fabian Meiswinkel" userId="d97e67ed6171f614" providerId="LiveId" clId="{901F15C6-12A6-40C8-B776-DFF47FBFA9DC}" dt="2021-05-19T11:56:17.375" v="180" actId="14100"/>
          <ac:cxnSpMkLst>
            <pc:docMk/>
            <pc:sldMk cId="1728164368" sldId="9959"/>
            <ac:cxnSpMk id="81" creationId="{998572F2-A5C8-4F15-B7C2-B14FEBD1BC0E}"/>
          </ac:cxnSpMkLst>
        </pc:cxnChg>
        <pc:cxnChg chg="mod">
          <ac:chgData name="Fabian Meiswinkel" userId="d97e67ed6171f614" providerId="LiveId" clId="{901F15C6-12A6-40C8-B776-DFF47FBFA9DC}" dt="2021-05-19T11:56:17.375" v="180" actId="14100"/>
          <ac:cxnSpMkLst>
            <pc:docMk/>
            <pc:sldMk cId="1728164368" sldId="9959"/>
            <ac:cxnSpMk id="84" creationId="{13EB6E6B-19FA-4644-8FAB-8F78453B3EC3}"/>
          </ac:cxnSpMkLst>
        </pc:cxnChg>
      </pc:sldChg>
      <pc:sldChg chg="addSp delSp modSp add mod">
        <pc:chgData name="Fabian Meiswinkel" userId="d97e67ed6171f614" providerId="LiveId" clId="{901F15C6-12A6-40C8-B776-DFF47FBFA9DC}" dt="2021-05-19T12:28:42.960" v="1228" actId="20577"/>
        <pc:sldMkLst>
          <pc:docMk/>
          <pc:sldMk cId="2417600958" sldId="9960"/>
        </pc:sldMkLst>
        <pc:spChg chg="mod">
          <ac:chgData name="Fabian Meiswinkel" userId="d97e67ed6171f614" providerId="LiveId" clId="{901F15C6-12A6-40C8-B776-DFF47FBFA9DC}" dt="2021-05-19T11:36:38.851" v="150" actId="20577"/>
          <ac:spMkLst>
            <pc:docMk/>
            <pc:sldMk cId="2417600958" sldId="9960"/>
            <ac:spMk id="2" creationId="{11797830-8DDA-4D34-94BD-8C2F8994F1A1}"/>
          </ac:spMkLst>
        </pc:spChg>
        <pc:spChg chg="mod">
          <ac:chgData name="Fabian Meiswinkel" userId="d97e67ed6171f614" providerId="LiveId" clId="{901F15C6-12A6-40C8-B776-DFF47FBFA9DC}" dt="2021-05-19T12:28:42.960" v="1228" actId="20577"/>
          <ac:spMkLst>
            <pc:docMk/>
            <pc:sldMk cId="2417600958" sldId="9960"/>
            <ac:spMk id="3" creationId="{8F9F839C-2FE5-4021-9455-1116D61657E7}"/>
          </ac:spMkLst>
        </pc:spChg>
        <pc:spChg chg="mod">
          <ac:chgData name="Fabian Meiswinkel" userId="d97e67ed6171f614" providerId="LiveId" clId="{901F15C6-12A6-40C8-B776-DFF47FBFA9DC}" dt="2021-05-19T12:02:23.926" v="219"/>
          <ac:spMkLst>
            <pc:docMk/>
            <pc:sldMk cId="2417600958" sldId="9960"/>
            <ac:spMk id="9" creationId="{72A3AF19-1207-4135-B32D-2AE9DB3AA5E3}"/>
          </ac:spMkLst>
        </pc:spChg>
        <pc:grpChg chg="del">
          <ac:chgData name="Fabian Meiswinkel" userId="d97e67ed6171f614" providerId="LiveId" clId="{901F15C6-12A6-40C8-B776-DFF47FBFA9DC}" dt="2021-05-19T12:02:23.476" v="218" actId="478"/>
          <ac:grpSpMkLst>
            <pc:docMk/>
            <pc:sldMk cId="2417600958" sldId="9960"/>
            <ac:grpSpMk id="5" creationId="{78EF78AD-6DB9-48F8-9E4C-A1CD2FCF883F}"/>
          </ac:grpSpMkLst>
        </pc:grpChg>
        <pc:grpChg chg="add mod">
          <ac:chgData name="Fabian Meiswinkel" userId="d97e67ed6171f614" providerId="LiveId" clId="{901F15C6-12A6-40C8-B776-DFF47FBFA9DC}" dt="2021-05-19T12:02:23.926" v="219"/>
          <ac:grpSpMkLst>
            <pc:docMk/>
            <pc:sldMk cId="2417600958" sldId="9960"/>
            <ac:grpSpMk id="8" creationId="{47F3FC8F-5890-46CF-805B-931705D35B94}"/>
          </ac:grpSpMkLst>
        </pc:grpChg>
        <pc:picChg chg="mod">
          <ac:chgData name="Fabian Meiswinkel" userId="d97e67ed6171f614" providerId="LiveId" clId="{901F15C6-12A6-40C8-B776-DFF47FBFA9DC}" dt="2021-05-19T12:02:23.926" v="219"/>
          <ac:picMkLst>
            <pc:docMk/>
            <pc:sldMk cId="2417600958" sldId="9960"/>
            <ac:picMk id="10" creationId="{7565FE57-DCC0-47B0-8D76-A74A9D6FE096}"/>
          </ac:picMkLst>
        </pc:picChg>
      </pc:sldChg>
      <pc:sldChg chg="addSp delSp modSp add mod">
        <pc:chgData name="Fabian Meiswinkel" userId="d97e67ed6171f614" providerId="LiveId" clId="{901F15C6-12A6-40C8-B776-DFF47FBFA9DC}" dt="2021-05-19T12:50:45.879" v="2208"/>
        <pc:sldMkLst>
          <pc:docMk/>
          <pc:sldMk cId="3664048155" sldId="9961"/>
        </pc:sldMkLst>
        <pc:spChg chg="mod">
          <ac:chgData name="Fabian Meiswinkel" userId="d97e67ed6171f614" providerId="LiveId" clId="{901F15C6-12A6-40C8-B776-DFF47FBFA9DC}" dt="2021-05-19T11:38:49.953" v="175" actId="20577"/>
          <ac:spMkLst>
            <pc:docMk/>
            <pc:sldMk cId="3664048155" sldId="9961"/>
            <ac:spMk id="2" creationId="{11797830-8DDA-4D34-94BD-8C2F8994F1A1}"/>
          </ac:spMkLst>
        </pc:spChg>
        <pc:spChg chg="mod">
          <ac:chgData name="Fabian Meiswinkel" userId="d97e67ed6171f614" providerId="LiveId" clId="{901F15C6-12A6-40C8-B776-DFF47FBFA9DC}" dt="2021-05-19T12:50:08.756" v="2206" actId="113"/>
          <ac:spMkLst>
            <pc:docMk/>
            <pc:sldMk cId="3664048155" sldId="9961"/>
            <ac:spMk id="3" creationId="{8F9F839C-2FE5-4021-9455-1116D61657E7}"/>
          </ac:spMkLst>
        </pc:spChg>
        <pc:spChg chg="mod">
          <ac:chgData name="Fabian Meiswinkel" userId="d97e67ed6171f614" providerId="LiveId" clId="{901F15C6-12A6-40C8-B776-DFF47FBFA9DC}" dt="2021-05-19T12:50:45.879" v="2208"/>
          <ac:spMkLst>
            <pc:docMk/>
            <pc:sldMk cId="3664048155" sldId="9961"/>
            <ac:spMk id="9" creationId="{076F5F7E-2994-4FCD-9BA6-581B4AC9433D}"/>
          </ac:spMkLst>
        </pc:spChg>
        <pc:grpChg chg="del">
          <ac:chgData name="Fabian Meiswinkel" userId="d97e67ed6171f614" providerId="LiveId" clId="{901F15C6-12A6-40C8-B776-DFF47FBFA9DC}" dt="2021-05-19T12:50:44.981" v="2207" actId="478"/>
          <ac:grpSpMkLst>
            <pc:docMk/>
            <pc:sldMk cId="3664048155" sldId="9961"/>
            <ac:grpSpMk id="5" creationId="{78EF78AD-6DB9-48F8-9E4C-A1CD2FCF883F}"/>
          </ac:grpSpMkLst>
        </pc:grpChg>
        <pc:grpChg chg="add mod">
          <ac:chgData name="Fabian Meiswinkel" userId="d97e67ed6171f614" providerId="LiveId" clId="{901F15C6-12A6-40C8-B776-DFF47FBFA9DC}" dt="2021-05-19T12:50:45.879" v="2208"/>
          <ac:grpSpMkLst>
            <pc:docMk/>
            <pc:sldMk cId="3664048155" sldId="9961"/>
            <ac:grpSpMk id="8" creationId="{DC50136B-1D23-45B4-BDE3-E9DB1C7DFB5D}"/>
          </ac:grpSpMkLst>
        </pc:grpChg>
        <pc:picChg chg="mod">
          <ac:chgData name="Fabian Meiswinkel" userId="d97e67ed6171f614" providerId="LiveId" clId="{901F15C6-12A6-40C8-B776-DFF47FBFA9DC}" dt="2021-05-19T12:50:45.879" v="2208"/>
          <ac:picMkLst>
            <pc:docMk/>
            <pc:sldMk cId="3664048155" sldId="9961"/>
            <ac:picMk id="10" creationId="{FDC3AC11-3FF6-4731-8A67-AAC53C9A62E8}"/>
          </ac:picMkLst>
        </pc:picChg>
      </pc:sldChg>
      <pc:sldChg chg="addSp delSp modSp add mod">
        <pc:chgData name="Fabian Meiswinkel" userId="d97e67ed6171f614" providerId="LiveId" clId="{901F15C6-12A6-40C8-B776-DFF47FBFA9DC}" dt="2021-05-19T13:35:41.505" v="3346"/>
        <pc:sldMkLst>
          <pc:docMk/>
          <pc:sldMk cId="57211722" sldId="9962"/>
        </pc:sldMkLst>
        <pc:spChg chg="del mod">
          <ac:chgData name="Fabian Meiswinkel" userId="d97e67ed6171f614" providerId="LiveId" clId="{901F15C6-12A6-40C8-B776-DFF47FBFA9DC}" dt="2021-05-19T13:35:40.211" v="3345" actId="478"/>
          <ac:spMkLst>
            <pc:docMk/>
            <pc:sldMk cId="57211722" sldId="9962"/>
            <ac:spMk id="4" creationId="{209822DD-9D3D-4C24-B915-A2D41461C3C8}"/>
          </ac:spMkLst>
        </pc:spChg>
        <pc:spChg chg="mod">
          <ac:chgData name="Fabian Meiswinkel" userId="d97e67ed6171f614" providerId="LiveId" clId="{901F15C6-12A6-40C8-B776-DFF47FBFA9DC}" dt="2021-05-19T13:35:41.505" v="3346"/>
          <ac:spMkLst>
            <pc:docMk/>
            <pc:sldMk cId="57211722" sldId="9962"/>
            <ac:spMk id="8" creationId="{8A61DBA6-9F49-4E59-BBEB-6EF13F0DF387}"/>
          </ac:spMkLst>
        </pc:spChg>
        <pc:grpChg chg="add mod">
          <ac:chgData name="Fabian Meiswinkel" userId="d97e67ed6171f614" providerId="LiveId" clId="{901F15C6-12A6-40C8-B776-DFF47FBFA9DC}" dt="2021-05-19T13:35:41.505" v="3346"/>
          <ac:grpSpMkLst>
            <pc:docMk/>
            <pc:sldMk cId="57211722" sldId="9962"/>
            <ac:grpSpMk id="7" creationId="{143A1306-1D3A-4E40-90E4-688455D0D9FE}"/>
          </ac:grpSpMkLst>
        </pc:grpChg>
        <pc:picChg chg="del">
          <ac:chgData name="Fabian Meiswinkel" userId="d97e67ed6171f614" providerId="LiveId" clId="{901F15C6-12A6-40C8-B776-DFF47FBFA9DC}" dt="2021-05-19T13:35:34.352" v="3343" actId="478"/>
          <ac:picMkLst>
            <pc:docMk/>
            <pc:sldMk cId="57211722" sldId="9962"/>
            <ac:picMk id="6" creationId="{ADFA74E6-A890-4FCD-B86D-F045CCDF7925}"/>
          </ac:picMkLst>
        </pc:picChg>
        <pc:picChg chg="mod">
          <ac:chgData name="Fabian Meiswinkel" userId="d97e67ed6171f614" providerId="LiveId" clId="{901F15C6-12A6-40C8-B776-DFF47FBFA9DC}" dt="2021-05-19T13:35:41.505" v="3346"/>
          <ac:picMkLst>
            <pc:docMk/>
            <pc:sldMk cId="57211722" sldId="9962"/>
            <ac:picMk id="9" creationId="{9368ED90-2EFA-4B62-9FD5-F705CF4AF1EF}"/>
          </ac:picMkLst>
        </pc:picChg>
      </pc:sldChg>
      <pc:sldChg chg="add del">
        <pc:chgData name="Fabian Meiswinkel" userId="d97e67ed6171f614" providerId="LiveId" clId="{901F15C6-12A6-40C8-B776-DFF47FBFA9DC}" dt="2021-05-19T12:57:21.508" v="2219" actId="47"/>
        <pc:sldMkLst>
          <pc:docMk/>
          <pc:sldMk cId="2299443343" sldId="9962"/>
        </pc:sldMkLst>
      </pc:sldChg>
      <pc:sldChg chg="modSp add del mod">
        <pc:chgData name="Fabian Meiswinkel" userId="d97e67ed6171f614" providerId="LiveId" clId="{901F15C6-12A6-40C8-B776-DFF47FBFA9DC}" dt="2021-05-19T13:43:42.148" v="3670" actId="47"/>
        <pc:sldMkLst>
          <pc:docMk/>
          <pc:sldMk cId="424143742" sldId="9963"/>
        </pc:sldMkLst>
        <pc:spChg chg="mod">
          <ac:chgData name="Fabian Meiswinkel" userId="d97e67ed6171f614" providerId="LiveId" clId="{901F15C6-12A6-40C8-B776-DFF47FBFA9DC}" dt="2021-05-19T13:31:14.435" v="3319" actId="20577"/>
          <ac:spMkLst>
            <pc:docMk/>
            <pc:sldMk cId="424143742" sldId="9963"/>
            <ac:spMk id="3" creationId="{8F9F839C-2FE5-4021-9455-1116D61657E7}"/>
          </ac:spMkLst>
        </pc:spChg>
      </pc:sldChg>
      <pc:sldChg chg="modSp add del mod">
        <pc:chgData name="Fabian Meiswinkel" userId="d97e67ed6171f614" providerId="LiveId" clId="{901F15C6-12A6-40C8-B776-DFF47FBFA9DC}" dt="2021-05-19T13:43:47.674" v="3672" actId="47"/>
        <pc:sldMkLst>
          <pc:docMk/>
          <pc:sldMk cId="2146919013" sldId="9964"/>
        </pc:sldMkLst>
        <pc:spChg chg="mod">
          <ac:chgData name="Fabian Meiswinkel" userId="d97e67ed6171f614" providerId="LiveId" clId="{901F15C6-12A6-40C8-B776-DFF47FBFA9DC}" dt="2021-05-19T13:32:17.230" v="3325" actId="207"/>
          <ac:spMkLst>
            <pc:docMk/>
            <pc:sldMk cId="2146919013" sldId="9964"/>
            <ac:spMk id="3" creationId="{8F9F839C-2FE5-4021-9455-1116D61657E7}"/>
          </ac:spMkLst>
        </pc:spChg>
      </pc:sldChg>
      <pc:sldChg chg="modSp add del mod">
        <pc:chgData name="Fabian Meiswinkel" userId="d97e67ed6171f614" providerId="LiveId" clId="{901F15C6-12A6-40C8-B776-DFF47FBFA9DC}" dt="2021-05-19T13:32:26.468" v="3326" actId="47"/>
        <pc:sldMkLst>
          <pc:docMk/>
          <pc:sldMk cId="2588586817" sldId="9965"/>
        </pc:sldMkLst>
        <pc:spChg chg="mod">
          <ac:chgData name="Fabian Meiswinkel" userId="d97e67ed6171f614" providerId="LiveId" clId="{901F15C6-12A6-40C8-B776-DFF47FBFA9DC}" dt="2021-05-19T13:30:41.512" v="3315" actId="207"/>
          <ac:spMkLst>
            <pc:docMk/>
            <pc:sldMk cId="2588586817" sldId="9965"/>
            <ac:spMk id="3" creationId="{8F9F839C-2FE5-4021-9455-1116D61657E7}"/>
          </ac:spMkLst>
        </pc:spChg>
      </pc:sldChg>
      <pc:sldChg chg="addSp modSp add">
        <pc:chgData name="Fabian Meiswinkel" userId="d97e67ed6171f614" providerId="LiveId" clId="{901F15C6-12A6-40C8-B776-DFF47FBFA9DC}" dt="2021-05-19T13:20:13.346" v="3119"/>
        <pc:sldMkLst>
          <pc:docMk/>
          <pc:sldMk cId="621612007" sldId="9966"/>
        </pc:sldMkLst>
        <pc:spChg chg="mod">
          <ac:chgData name="Fabian Meiswinkel" userId="d97e67ed6171f614" providerId="LiveId" clId="{901F15C6-12A6-40C8-B776-DFF47FBFA9DC}" dt="2021-05-19T13:20:13.346" v="3119"/>
          <ac:spMkLst>
            <pc:docMk/>
            <pc:sldMk cId="621612007" sldId="9966"/>
            <ac:spMk id="5" creationId="{1B9311B3-7994-4789-8E1E-863272AF2EBE}"/>
          </ac:spMkLst>
        </pc:spChg>
        <pc:grpChg chg="add mod">
          <ac:chgData name="Fabian Meiswinkel" userId="d97e67ed6171f614" providerId="LiveId" clId="{901F15C6-12A6-40C8-B776-DFF47FBFA9DC}" dt="2021-05-19T13:20:13.346" v="3119"/>
          <ac:grpSpMkLst>
            <pc:docMk/>
            <pc:sldMk cId="621612007" sldId="9966"/>
            <ac:grpSpMk id="4" creationId="{C7E66F35-17DA-4A09-B521-0C1A34AC0138}"/>
          </ac:grpSpMkLst>
        </pc:grpChg>
        <pc:picChg chg="mod">
          <ac:chgData name="Fabian Meiswinkel" userId="d97e67ed6171f614" providerId="LiveId" clId="{901F15C6-12A6-40C8-B776-DFF47FBFA9DC}" dt="2021-05-19T13:20:13.346" v="3119"/>
          <ac:picMkLst>
            <pc:docMk/>
            <pc:sldMk cId="621612007" sldId="9966"/>
            <ac:picMk id="6" creationId="{25B43BF4-8924-4FA9-A0FA-A9700344A0E1}"/>
          </ac:picMkLst>
        </pc:picChg>
      </pc:sldChg>
      <pc:sldChg chg="modSp add del mod">
        <pc:chgData name="Fabian Meiswinkel" userId="d97e67ed6171f614" providerId="LiveId" clId="{901F15C6-12A6-40C8-B776-DFF47FBFA9DC}" dt="2021-05-19T13:32:28.790" v="3327" actId="47"/>
        <pc:sldMkLst>
          <pc:docMk/>
          <pc:sldMk cId="3198098861" sldId="9967"/>
        </pc:sldMkLst>
        <pc:spChg chg="mod">
          <ac:chgData name="Fabian Meiswinkel" userId="d97e67ed6171f614" providerId="LiveId" clId="{901F15C6-12A6-40C8-B776-DFF47FBFA9DC}" dt="2021-05-19T13:30:32.331" v="3313" actId="207"/>
          <ac:spMkLst>
            <pc:docMk/>
            <pc:sldMk cId="3198098861" sldId="9967"/>
            <ac:spMk id="3" creationId="{8F9F839C-2FE5-4021-9455-1116D61657E7}"/>
          </ac:spMkLst>
        </pc:spChg>
      </pc:sldChg>
      <pc:sldChg chg="modSp add del mod">
        <pc:chgData name="Fabian Meiswinkel" userId="d97e67ed6171f614" providerId="LiveId" clId="{901F15C6-12A6-40C8-B776-DFF47FBFA9DC}" dt="2021-05-19T13:32:32.224" v="3329" actId="47"/>
        <pc:sldMkLst>
          <pc:docMk/>
          <pc:sldMk cId="701036223" sldId="9968"/>
        </pc:sldMkLst>
        <pc:spChg chg="mod">
          <ac:chgData name="Fabian Meiswinkel" userId="d97e67ed6171f614" providerId="LiveId" clId="{901F15C6-12A6-40C8-B776-DFF47FBFA9DC}" dt="2021-05-19T13:29:53.602" v="3306" actId="207"/>
          <ac:spMkLst>
            <pc:docMk/>
            <pc:sldMk cId="701036223" sldId="9968"/>
            <ac:spMk id="3" creationId="{8F9F839C-2FE5-4021-9455-1116D61657E7}"/>
          </ac:spMkLst>
        </pc:spChg>
      </pc:sldChg>
      <pc:sldChg chg="modSp add del mod">
        <pc:chgData name="Fabian Meiswinkel" userId="d97e67ed6171f614" providerId="LiveId" clId="{901F15C6-12A6-40C8-B776-DFF47FBFA9DC}" dt="2021-05-19T13:32:35.764" v="3330" actId="47"/>
        <pc:sldMkLst>
          <pc:docMk/>
          <pc:sldMk cId="4146868216" sldId="9969"/>
        </pc:sldMkLst>
        <pc:spChg chg="mod">
          <ac:chgData name="Fabian Meiswinkel" userId="d97e67ed6171f614" providerId="LiveId" clId="{901F15C6-12A6-40C8-B776-DFF47FBFA9DC}" dt="2021-05-19T13:29:46.692" v="3305" actId="207"/>
          <ac:spMkLst>
            <pc:docMk/>
            <pc:sldMk cId="4146868216" sldId="9969"/>
            <ac:spMk id="3" creationId="{8F9F839C-2FE5-4021-9455-1116D61657E7}"/>
          </ac:spMkLst>
        </pc:spChg>
      </pc:sldChg>
      <pc:sldChg chg="modSp add del mod ord">
        <pc:chgData name="Fabian Meiswinkel" userId="d97e67ed6171f614" providerId="LiveId" clId="{901F15C6-12A6-40C8-B776-DFF47FBFA9DC}" dt="2021-05-19T13:43:57.055" v="3673" actId="47"/>
        <pc:sldMkLst>
          <pc:docMk/>
          <pc:sldMk cId="1753907085" sldId="9970"/>
        </pc:sldMkLst>
        <pc:spChg chg="mod">
          <ac:chgData name="Fabian Meiswinkel" userId="d97e67ed6171f614" providerId="LiveId" clId="{901F15C6-12A6-40C8-B776-DFF47FBFA9DC}" dt="2021-05-19T13:29:36.832" v="3303" actId="207"/>
          <ac:spMkLst>
            <pc:docMk/>
            <pc:sldMk cId="1753907085" sldId="9970"/>
            <ac:spMk id="3" creationId="{8F9F839C-2FE5-4021-9455-1116D61657E7}"/>
          </ac:spMkLst>
        </pc:spChg>
      </pc:sldChg>
      <pc:sldChg chg="modSp add del mod ord">
        <pc:chgData name="Fabian Meiswinkel" userId="d97e67ed6171f614" providerId="LiveId" clId="{901F15C6-12A6-40C8-B776-DFF47FBFA9DC}" dt="2021-05-19T13:32:30.508" v="3328" actId="47"/>
        <pc:sldMkLst>
          <pc:docMk/>
          <pc:sldMk cId="2272446893" sldId="9971"/>
        </pc:sldMkLst>
        <pc:spChg chg="mod">
          <ac:chgData name="Fabian Meiswinkel" userId="d97e67ed6171f614" providerId="LiveId" clId="{901F15C6-12A6-40C8-B776-DFF47FBFA9DC}" dt="2021-05-19T13:30:23.939" v="3311" actId="207"/>
          <ac:spMkLst>
            <pc:docMk/>
            <pc:sldMk cId="2272446893" sldId="9971"/>
            <ac:spMk id="3" creationId="{8F9F839C-2FE5-4021-9455-1116D61657E7}"/>
          </ac:spMkLst>
        </pc:spChg>
      </pc:sldChg>
      <pc:sldChg chg="modSp add del mod">
        <pc:chgData name="Fabian Meiswinkel" userId="d97e67ed6171f614" providerId="LiveId" clId="{901F15C6-12A6-40C8-B776-DFF47FBFA9DC}" dt="2021-05-19T13:43:30.133" v="3667" actId="47"/>
        <pc:sldMkLst>
          <pc:docMk/>
          <pc:sldMk cId="4112074770" sldId="9972"/>
        </pc:sldMkLst>
        <pc:spChg chg="mod">
          <ac:chgData name="Fabian Meiswinkel" userId="d97e67ed6171f614" providerId="LiveId" clId="{901F15C6-12A6-40C8-B776-DFF47FBFA9DC}" dt="2021-05-19T13:32:07.456" v="3324" actId="207"/>
          <ac:spMkLst>
            <pc:docMk/>
            <pc:sldMk cId="4112074770" sldId="9972"/>
            <ac:spMk id="3" creationId="{8F9F839C-2FE5-4021-9455-1116D61657E7}"/>
          </ac:spMkLst>
        </pc:spChg>
      </pc:sldChg>
      <pc:sldChg chg="addSp delSp modSp add mod">
        <pc:chgData name="Fabian Meiswinkel" userId="d97e67ed6171f614" providerId="LiveId" clId="{901F15C6-12A6-40C8-B776-DFF47FBFA9DC}" dt="2021-05-19T13:34:52.828" v="3334"/>
        <pc:sldMkLst>
          <pc:docMk/>
          <pc:sldMk cId="285090828" sldId="9973"/>
        </pc:sldMkLst>
        <pc:spChg chg="del">
          <ac:chgData name="Fabian Meiswinkel" userId="d97e67ed6171f614" providerId="LiveId" clId="{901F15C6-12A6-40C8-B776-DFF47FBFA9DC}" dt="2021-05-19T13:34:51.472" v="3333" actId="478"/>
          <ac:spMkLst>
            <pc:docMk/>
            <pc:sldMk cId="285090828" sldId="9973"/>
            <ac:spMk id="4" creationId="{209822DD-9D3D-4C24-B915-A2D41461C3C8}"/>
          </ac:spMkLst>
        </pc:spChg>
        <pc:spChg chg="mod">
          <ac:chgData name="Fabian Meiswinkel" userId="d97e67ed6171f614" providerId="LiveId" clId="{901F15C6-12A6-40C8-B776-DFF47FBFA9DC}" dt="2021-05-19T13:34:52.828" v="3334"/>
          <ac:spMkLst>
            <pc:docMk/>
            <pc:sldMk cId="285090828" sldId="9973"/>
            <ac:spMk id="8" creationId="{DADABB18-4ED5-4A11-AFFA-9A110F64408A}"/>
          </ac:spMkLst>
        </pc:spChg>
        <pc:grpChg chg="add mod">
          <ac:chgData name="Fabian Meiswinkel" userId="d97e67ed6171f614" providerId="LiveId" clId="{901F15C6-12A6-40C8-B776-DFF47FBFA9DC}" dt="2021-05-19T13:34:52.828" v="3334"/>
          <ac:grpSpMkLst>
            <pc:docMk/>
            <pc:sldMk cId="285090828" sldId="9973"/>
            <ac:grpSpMk id="7" creationId="{3E58022D-FB0A-4C4E-B6EE-8E8EED180E80}"/>
          </ac:grpSpMkLst>
        </pc:grpChg>
        <pc:picChg chg="del">
          <ac:chgData name="Fabian Meiswinkel" userId="d97e67ed6171f614" providerId="LiveId" clId="{901F15C6-12A6-40C8-B776-DFF47FBFA9DC}" dt="2021-05-19T13:34:48.799" v="3332" actId="478"/>
          <ac:picMkLst>
            <pc:docMk/>
            <pc:sldMk cId="285090828" sldId="9973"/>
            <ac:picMk id="6" creationId="{2DB86E1C-FC38-4A05-814F-43B88E81A33F}"/>
          </ac:picMkLst>
        </pc:picChg>
        <pc:picChg chg="mod">
          <ac:chgData name="Fabian Meiswinkel" userId="d97e67ed6171f614" providerId="LiveId" clId="{901F15C6-12A6-40C8-B776-DFF47FBFA9DC}" dt="2021-05-19T13:34:52.828" v="3334"/>
          <ac:picMkLst>
            <pc:docMk/>
            <pc:sldMk cId="285090828" sldId="9973"/>
            <ac:picMk id="9" creationId="{8BADA569-A19F-4B4D-95F9-8CCB420EC2D0}"/>
          </ac:picMkLst>
        </pc:picChg>
      </pc:sldChg>
      <pc:sldChg chg="addSp delSp modSp add mod">
        <pc:chgData name="Fabian Meiswinkel" userId="d97e67ed6171f614" providerId="LiveId" clId="{901F15C6-12A6-40C8-B776-DFF47FBFA9DC}" dt="2021-05-19T13:35:01.477" v="3337"/>
        <pc:sldMkLst>
          <pc:docMk/>
          <pc:sldMk cId="2978020978" sldId="9974"/>
        </pc:sldMkLst>
        <pc:spChg chg="del">
          <ac:chgData name="Fabian Meiswinkel" userId="d97e67ed6171f614" providerId="LiveId" clId="{901F15C6-12A6-40C8-B776-DFF47FBFA9DC}" dt="2021-05-19T13:34:59.612" v="3335" actId="478"/>
          <ac:spMkLst>
            <pc:docMk/>
            <pc:sldMk cId="2978020978" sldId="9974"/>
            <ac:spMk id="4" creationId="{209822DD-9D3D-4C24-B915-A2D41461C3C8}"/>
          </ac:spMkLst>
        </pc:spChg>
        <pc:spChg chg="mod">
          <ac:chgData name="Fabian Meiswinkel" userId="d97e67ed6171f614" providerId="LiveId" clId="{901F15C6-12A6-40C8-B776-DFF47FBFA9DC}" dt="2021-05-19T13:35:01.477" v="3337"/>
          <ac:spMkLst>
            <pc:docMk/>
            <pc:sldMk cId="2978020978" sldId="9974"/>
            <ac:spMk id="8" creationId="{A2C8E98A-8459-4291-81FB-EC9EFE65A080}"/>
          </ac:spMkLst>
        </pc:spChg>
        <pc:grpChg chg="add mod">
          <ac:chgData name="Fabian Meiswinkel" userId="d97e67ed6171f614" providerId="LiveId" clId="{901F15C6-12A6-40C8-B776-DFF47FBFA9DC}" dt="2021-05-19T13:35:01.477" v="3337"/>
          <ac:grpSpMkLst>
            <pc:docMk/>
            <pc:sldMk cId="2978020978" sldId="9974"/>
            <ac:grpSpMk id="7" creationId="{BA26EAAA-46AD-40E6-84E3-98033B25DF57}"/>
          </ac:grpSpMkLst>
        </pc:grpChg>
        <pc:picChg chg="del">
          <ac:chgData name="Fabian Meiswinkel" userId="d97e67ed6171f614" providerId="LiveId" clId="{901F15C6-12A6-40C8-B776-DFF47FBFA9DC}" dt="2021-05-19T13:35:00.396" v="3336" actId="478"/>
          <ac:picMkLst>
            <pc:docMk/>
            <pc:sldMk cId="2978020978" sldId="9974"/>
            <ac:picMk id="6" creationId="{E72502EF-C338-4B90-AFC8-3474D3979A0C}"/>
          </ac:picMkLst>
        </pc:picChg>
        <pc:picChg chg="mod">
          <ac:chgData name="Fabian Meiswinkel" userId="d97e67ed6171f614" providerId="LiveId" clId="{901F15C6-12A6-40C8-B776-DFF47FBFA9DC}" dt="2021-05-19T13:35:01.477" v="3337"/>
          <ac:picMkLst>
            <pc:docMk/>
            <pc:sldMk cId="2978020978" sldId="9974"/>
            <ac:picMk id="9" creationId="{CD0E3727-559C-49C9-97D3-71FADB125247}"/>
          </ac:picMkLst>
        </pc:picChg>
      </pc:sldChg>
      <pc:sldChg chg="addSp delSp modSp add mod">
        <pc:chgData name="Fabian Meiswinkel" userId="d97e67ed6171f614" providerId="LiveId" clId="{901F15C6-12A6-40C8-B776-DFF47FBFA9DC}" dt="2021-05-19T13:35:28.026" v="3342" actId="14100"/>
        <pc:sldMkLst>
          <pc:docMk/>
          <pc:sldMk cId="2138364415" sldId="9975"/>
        </pc:sldMkLst>
        <pc:spChg chg="mod">
          <ac:chgData name="Fabian Meiswinkel" userId="d97e67ed6171f614" providerId="LiveId" clId="{901F15C6-12A6-40C8-B776-DFF47FBFA9DC}" dt="2021-05-19T13:35:25.461" v="3341" actId="14100"/>
          <ac:spMkLst>
            <pc:docMk/>
            <pc:sldMk cId="2138364415" sldId="9975"/>
            <ac:spMk id="2" creationId="{C1C095C4-17A0-417E-9F9D-0AF166BB2D5E}"/>
          </ac:spMkLst>
        </pc:spChg>
        <pc:spChg chg="mod">
          <ac:chgData name="Fabian Meiswinkel" userId="d97e67ed6171f614" providerId="LiveId" clId="{901F15C6-12A6-40C8-B776-DFF47FBFA9DC}" dt="2021-05-19T13:35:28.026" v="3342" actId="14100"/>
          <ac:spMkLst>
            <pc:docMk/>
            <pc:sldMk cId="2138364415" sldId="9975"/>
            <ac:spMk id="3" creationId="{77F13B88-203D-40EE-A17F-2DC77100AF4C}"/>
          </ac:spMkLst>
        </pc:spChg>
        <pc:spChg chg="del">
          <ac:chgData name="Fabian Meiswinkel" userId="d97e67ed6171f614" providerId="LiveId" clId="{901F15C6-12A6-40C8-B776-DFF47FBFA9DC}" dt="2021-05-19T13:35:07.059" v="3338" actId="478"/>
          <ac:spMkLst>
            <pc:docMk/>
            <pc:sldMk cId="2138364415" sldId="9975"/>
            <ac:spMk id="4" creationId="{209822DD-9D3D-4C24-B915-A2D41461C3C8}"/>
          </ac:spMkLst>
        </pc:spChg>
        <pc:spChg chg="mod">
          <ac:chgData name="Fabian Meiswinkel" userId="d97e67ed6171f614" providerId="LiveId" clId="{901F15C6-12A6-40C8-B776-DFF47FBFA9DC}" dt="2021-05-19T13:35:08.891" v="3340"/>
          <ac:spMkLst>
            <pc:docMk/>
            <pc:sldMk cId="2138364415" sldId="9975"/>
            <ac:spMk id="8" creationId="{AC204588-08AE-472C-9F0A-94A5E61C1281}"/>
          </ac:spMkLst>
        </pc:spChg>
        <pc:grpChg chg="add mod">
          <ac:chgData name="Fabian Meiswinkel" userId="d97e67ed6171f614" providerId="LiveId" clId="{901F15C6-12A6-40C8-B776-DFF47FBFA9DC}" dt="2021-05-19T13:35:08.891" v="3340"/>
          <ac:grpSpMkLst>
            <pc:docMk/>
            <pc:sldMk cId="2138364415" sldId="9975"/>
            <ac:grpSpMk id="7" creationId="{8C5B3CE4-3C4D-4CE9-9EDD-BEC3EABD5ACA}"/>
          </ac:grpSpMkLst>
        </pc:grpChg>
        <pc:picChg chg="del">
          <ac:chgData name="Fabian Meiswinkel" userId="d97e67ed6171f614" providerId="LiveId" clId="{901F15C6-12A6-40C8-B776-DFF47FBFA9DC}" dt="2021-05-19T13:35:07.658" v="3339" actId="478"/>
          <ac:picMkLst>
            <pc:docMk/>
            <pc:sldMk cId="2138364415" sldId="9975"/>
            <ac:picMk id="6" creationId="{1020B6C5-C010-4DCC-9FCC-5790577D26BC}"/>
          </ac:picMkLst>
        </pc:picChg>
        <pc:picChg chg="mod">
          <ac:chgData name="Fabian Meiswinkel" userId="d97e67ed6171f614" providerId="LiveId" clId="{901F15C6-12A6-40C8-B776-DFF47FBFA9DC}" dt="2021-05-19T13:35:08.891" v="3340"/>
          <ac:picMkLst>
            <pc:docMk/>
            <pc:sldMk cId="2138364415" sldId="9975"/>
            <ac:picMk id="9" creationId="{F3C97003-2857-4851-87BC-F9CC5C4A4E91}"/>
          </ac:picMkLst>
        </pc:picChg>
      </pc:sldChg>
      <pc:sldChg chg="addSp delSp modSp add mod">
        <pc:chgData name="Fabian Meiswinkel" userId="d97e67ed6171f614" providerId="LiveId" clId="{901F15C6-12A6-40C8-B776-DFF47FBFA9DC}" dt="2021-05-19T13:52:07.552" v="3740"/>
        <pc:sldMkLst>
          <pc:docMk/>
          <pc:sldMk cId="566146932" sldId="9976"/>
        </pc:sldMkLst>
        <pc:spChg chg="mod">
          <ac:chgData name="Fabian Meiswinkel" userId="d97e67ed6171f614" providerId="LiveId" clId="{901F15C6-12A6-40C8-B776-DFF47FBFA9DC}" dt="2021-05-19T13:52:07.552" v="3740"/>
          <ac:spMkLst>
            <pc:docMk/>
            <pc:sldMk cId="566146932" sldId="9976"/>
            <ac:spMk id="3" creationId="{8F9F839C-2FE5-4021-9455-1116D61657E7}"/>
          </ac:spMkLst>
        </pc:spChg>
        <pc:spChg chg="del">
          <ac:chgData name="Fabian Meiswinkel" userId="d97e67ed6171f614" providerId="LiveId" clId="{901F15C6-12A6-40C8-B776-DFF47FBFA9DC}" dt="2021-05-19T13:40:12.025" v="3520" actId="478"/>
          <ac:spMkLst>
            <pc:docMk/>
            <pc:sldMk cId="566146932" sldId="9976"/>
            <ac:spMk id="8" creationId="{6D4E1AB0-A38B-44C0-8729-CD30B8E16CF6}"/>
          </ac:spMkLst>
        </pc:spChg>
        <pc:spChg chg="mod">
          <ac:chgData name="Fabian Meiswinkel" userId="d97e67ed6171f614" providerId="LiveId" clId="{901F15C6-12A6-40C8-B776-DFF47FBFA9DC}" dt="2021-05-19T13:40:21.918" v="3521"/>
          <ac:spMkLst>
            <pc:docMk/>
            <pc:sldMk cId="566146932" sldId="9976"/>
            <ac:spMk id="9" creationId="{2D37CEEA-1F51-4DAD-88FB-1A016719F249}"/>
          </ac:spMkLst>
        </pc:spChg>
        <pc:grpChg chg="add mod">
          <ac:chgData name="Fabian Meiswinkel" userId="d97e67ed6171f614" providerId="LiveId" clId="{901F15C6-12A6-40C8-B776-DFF47FBFA9DC}" dt="2021-05-19T13:40:21.918" v="3521"/>
          <ac:grpSpMkLst>
            <pc:docMk/>
            <pc:sldMk cId="566146932" sldId="9976"/>
            <ac:grpSpMk id="7" creationId="{8ED80190-4B28-4D7C-828B-72D62EDDAFF8}"/>
          </ac:grpSpMkLst>
        </pc:grpChg>
        <pc:picChg chg="del">
          <ac:chgData name="Fabian Meiswinkel" userId="d97e67ed6171f614" providerId="LiveId" clId="{901F15C6-12A6-40C8-B776-DFF47FBFA9DC}" dt="2021-05-19T13:40:10.149" v="3519" actId="478"/>
          <ac:picMkLst>
            <pc:docMk/>
            <pc:sldMk cId="566146932" sldId="9976"/>
            <ac:picMk id="6" creationId="{6BE40F42-186D-4E56-B196-5F4D06A9F230}"/>
          </ac:picMkLst>
        </pc:picChg>
        <pc:picChg chg="mod">
          <ac:chgData name="Fabian Meiswinkel" userId="d97e67ed6171f614" providerId="LiveId" clId="{901F15C6-12A6-40C8-B776-DFF47FBFA9DC}" dt="2021-05-19T13:40:21.918" v="3521"/>
          <ac:picMkLst>
            <pc:docMk/>
            <pc:sldMk cId="566146932" sldId="9976"/>
            <ac:picMk id="10" creationId="{8222DB66-A32B-4035-BD84-147D2434B6DC}"/>
          </ac:picMkLst>
        </pc:picChg>
      </pc:sldChg>
      <pc:sldChg chg="add del">
        <pc:chgData name="Fabian Meiswinkel" userId="d97e67ed6171f614" providerId="LiveId" clId="{901F15C6-12A6-40C8-B776-DFF47FBFA9DC}" dt="2021-05-19T13:45:35.904" v="3679" actId="47"/>
        <pc:sldMkLst>
          <pc:docMk/>
          <pc:sldMk cId="2284811474" sldId="9977"/>
        </pc:sldMkLst>
      </pc:sldChg>
      <pc:sldChg chg="add del">
        <pc:chgData name="Fabian Meiswinkel" userId="d97e67ed6171f614" providerId="LiveId" clId="{901F15C6-12A6-40C8-B776-DFF47FBFA9DC}" dt="2021-05-19T13:45:42.026" v="3681" actId="47"/>
        <pc:sldMkLst>
          <pc:docMk/>
          <pc:sldMk cId="2086535540" sldId="9978"/>
        </pc:sldMkLst>
      </pc:sldChg>
      <pc:sldChg chg="add del">
        <pc:chgData name="Fabian Meiswinkel" userId="d97e67ed6171f614" providerId="LiveId" clId="{901F15C6-12A6-40C8-B776-DFF47FBFA9DC}" dt="2021-05-19T13:45:47.455" v="3683" actId="47"/>
        <pc:sldMkLst>
          <pc:docMk/>
          <pc:sldMk cId="69310938" sldId="9979"/>
        </pc:sldMkLst>
      </pc:sldChg>
      <pc:sldChg chg="add del">
        <pc:chgData name="Fabian Meiswinkel" userId="d97e67ed6171f614" providerId="LiveId" clId="{901F15C6-12A6-40C8-B776-DFF47FBFA9DC}" dt="2021-05-19T13:45:52.644" v="3685" actId="47"/>
        <pc:sldMkLst>
          <pc:docMk/>
          <pc:sldMk cId="1294917683" sldId="9980"/>
        </pc:sldMkLst>
      </pc:sldChg>
      <pc:sldChg chg="add del">
        <pc:chgData name="Fabian Meiswinkel" userId="d97e67ed6171f614" providerId="LiveId" clId="{901F15C6-12A6-40C8-B776-DFF47FBFA9DC}" dt="2021-05-19T13:46:07.897" v="3687" actId="47"/>
        <pc:sldMkLst>
          <pc:docMk/>
          <pc:sldMk cId="2741870005" sldId="9981"/>
        </pc:sldMkLst>
      </pc:sldChg>
      <pc:sldChg chg="modSp add mod">
        <pc:chgData name="Fabian Meiswinkel" userId="d97e67ed6171f614" providerId="LiveId" clId="{901F15C6-12A6-40C8-B776-DFF47FBFA9DC}" dt="2021-05-19T13:46:26.302" v="3689" actId="207"/>
        <pc:sldMkLst>
          <pc:docMk/>
          <pc:sldMk cId="1588422747" sldId="9982"/>
        </pc:sldMkLst>
        <pc:spChg chg="mod">
          <ac:chgData name="Fabian Meiswinkel" userId="d97e67ed6171f614" providerId="LiveId" clId="{901F15C6-12A6-40C8-B776-DFF47FBFA9DC}" dt="2021-05-19T13:46:26.302" v="3689" actId="207"/>
          <ac:spMkLst>
            <pc:docMk/>
            <pc:sldMk cId="1588422747" sldId="9982"/>
            <ac:spMk id="3" creationId="{8F9F839C-2FE5-4021-9455-1116D61657E7}"/>
          </ac:spMkLst>
        </pc:spChg>
      </pc:sldChg>
      <pc:sldChg chg="modSp add mod">
        <pc:chgData name="Fabian Meiswinkel" userId="d97e67ed6171f614" providerId="LiveId" clId="{901F15C6-12A6-40C8-B776-DFF47FBFA9DC}" dt="2021-05-19T13:46:33.747" v="3690" actId="207"/>
        <pc:sldMkLst>
          <pc:docMk/>
          <pc:sldMk cId="3867164776" sldId="9983"/>
        </pc:sldMkLst>
        <pc:spChg chg="mod">
          <ac:chgData name="Fabian Meiswinkel" userId="d97e67ed6171f614" providerId="LiveId" clId="{901F15C6-12A6-40C8-B776-DFF47FBFA9DC}" dt="2021-05-19T13:46:33.747" v="3690" actId="207"/>
          <ac:spMkLst>
            <pc:docMk/>
            <pc:sldMk cId="3867164776" sldId="9983"/>
            <ac:spMk id="3" creationId="{8F9F839C-2FE5-4021-9455-1116D61657E7}"/>
          </ac:spMkLst>
        </pc:spChg>
      </pc:sldChg>
      <pc:sldChg chg="modSp add mod">
        <pc:chgData name="Fabian Meiswinkel" userId="d97e67ed6171f614" providerId="LiveId" clId="{901F15C6-12A6-40C8-B776-DFF47FBFA9DC}" dt="2021-05-19T13:46:42.344" v="3691" actId="207"/>
        <pc:sldMkLst>
          <pc:docMk/>
          <pc:sldMk cId="3734487254" sldId="9984"/>
        </pc:sldMkLst>
        <pc:spChg chg="mod">
          <ac:chgData name="Fabian Meiswinkel" userId="d97e67ed6171f614" providerId="LiveId" clId="{901F15C6-12A6-40C8-B776-DFF47FBFA9DC}" dt="2021-05-19T13:46:42.344" v="3691" actId="207"/>
          <ac:spMkLst>
            <pc:docMk/>
            <pc:sldMk cId="3734487254" sldId="9984"/>
            <ac:spMk id="3" creationId="{8F9F839C-2FE5-4021-9455-1116D61657E7}"/>
          </ac:spMkLst>
        </pc:spChg>
      </pc:sldChg>
      <pc:sldChg chg="modSp add mod">
        <pc:chgData name="Fabian Meiswinkel" userId="d97e67ed6171f614" providerId="LiveId" clId="{901F15C6-12A6-40C8-B776-DFF47FBFA9DC}" dt="2021-05-19T13:46:47.962" v="3692" actId="207"/>
        <pc:sldMkLst>
          <pc:docMk/>
          <pc:sldMk cId="2715939098" sldId="9985"/>
        </pc:sldMkLst>
        <pc:spChg chg="mod">
          <ac:chgData name="Fabian Meiswinkel" userId="d97e67ed6171f614" providerId="LiveId" clId="{901F15C6-12A6-40C8-B776-DFF47FBFA9DC}" dt="2021-05-19T13:46:47.962" v="3692" actId="207"/>
          <ac:spMkLst>
            <pc:docMk/>
            <pc:sldMk cId="2715939098" sldId="9985"/>
            <ac:spMk id="3" creationId="{8F9F839C-2FE5-4021-9455-1116D61657E7}"/>
          </ac:spMkLst>
        </pc:spChg>
      </pc:sldChg>
      <pc:sldChg chg="modSp add mod">
        <pc:chgData name="Fabian Meiswinkel" userId="d97e67ed6171f614" providerId="LiveId" clId="{901F15C6-12A6-40C8-B776-DFF47FBFA9DC}" dt="2021-05-19T13:46:55.819" v="3693" actId="207"/>
        <pc:sldMkLst>
          <pc:docMk/>
          <pc:sldMk cId="3524970961" sldId="9986"/>
        </pc:sldMkLst>
        <pc:spChg chg="mod">
          <ac:chgData name="Fabian Meiswinkel" userId="d97e67ed6171f614" providerId="LiveId" clId="{901F15C6-12A6-40C8-B776-DFF47FBFA9DC}" dt="2021-05-19T13:46:55.819" v="3693" actId="207"/>
          <ac:spMkLst>
            <pc:docMk/>
            <pc:sldMk cId="3524970961" sldId="9986"/>
            <ac:spMk id="3" creationId="{8F9F839C-2FE5-4021-9455-1116D61657E7}"/>
          </ac:spMkLst>
        </pc:spChg>
      </pc:sldChg>
    </pc:docChg>
  </pc:docChgLst>
  <pc:docChgLst>
    <pc:chgData name="Fabian Meiswinkel" userId="d97e67ed6171f614" providerId="LiveId" clId="{E56FE6AE-6E78-4EBB-8DD0-0E78BB3E3A26}"/>
    <pc:docChg chg="undo custSel addSld delSld modSld sldOrd">
      <pc:chgData name="Fabian Meiswinkel" userId="d97e67ed6171f614" providerId="LiveId" clId="{E56FE6AE-6E78-4EBB-8DD0-0E78BB3E3A26}" dt="2019-06-13T16:22:59.758" v="9428" actId="478"/>
      <pc:docMkLst>
        <pc:docMk/>
      </pc:docMkLst>
      <pc:sldChg chg="addSp delSp modSp">
        <pc:chgData name="Fabian Meiswinkel" userId="d97e67ed6171f614" providerId="LiveId" clId="{E56FE6AE-6E78-4EBB-8DD0-0E78BB3E3A26}" dt="2019-06-11T10:32:58.329" v="693" actId="164"/>
        <pc:sldMkLst>
          <pc:docMk/>
          <pc:sldMk cId="2798795068" sldId="257"/>
        </pc:sldMkLst>
        <pc:spChg chg="add mod">
          <ac:chgData name="Fabian Meiswinkel" userId="d97e67ed6171f614" providerId="LiveId" clId="{E56FE6AE-6E78-4EBB-8DD0-0E78BB3E3A26}" dt="2019-06-11T10:32:58.329" v="693" actId="164"/>
          <ac:spMkLst>
            <pc:docMk/>
            <pc:sldMk cId="2798795068" sldId="257"/>
            <ac:spMk id="3" creationId="{5E640B85-273F-4F03-83C7-49D6CD0E94C0}"/>
          </ac:spMkLst>
        </pc:spChg>
        <pc:spChg chg="del mod">
          <ac:chgData name="Fabian Meiswinkel" userId="d97e67ed6171f614" providerId="LiveId" clId="{E56FE6AE-6E78-4EBB-8DD0-0E78BB3E3A26}" dt="2019-06-11T10:32:06.655" v="687" actId="478"/>
          <ac:spMkLst>
            <pc:docMk/>
            <pc:sldMk cId="2798795068" sldId="257"/>
            <ac:spMk id="6" creationId="{6B67DF02-8CC1-419B-874A-69DC4B0F36BB}"/>
          </ac:spMkLst>
        </pc:spChg>
        <pc:spChg chg="mod">
          <ac:chgData name="Fabian Meiswinkel" userId="d97e67ed6171f614" providerId="LiveId" clId="{E56FE6AE-6E78-4EBB-8DD0-0E78BB3E3A26}" dt="2019-06-11T10:31:36.578" v="683" actId="20577"/>
          <ac:spMkLst>
            <pc:docMk/>
            <pc:sldMk cId="2798795068" sldId="257"/>
            <ac:spMk id="7" creationId="{37FDA6AB-CD5A-4D12-A02F-C0A7D6D13C39}"/>
          </ac:spMkLst>
        </pc:spChg>
        <pc:grpChg chg="add mod">
          <ac:chgData name="Fabian Meiswinkel" userId="d97e67ed6171f614" providerId="LiveId" clId="{E56FE6AE-6E78-4EBB-8DD0-0E78BB3E3A26}" dt="2019-06-11T10:32:58.329" v="693" actId="164"/>
          <ac:grpSpMkLst>
            <pc:docMk/>
            <pc:sldMk cId="2798795068" sldId="257"/>
            <ac:grpSpMk id="8" creationId="{51FBADE9-0CA7-43CB-A0DF-E10BA592EC29}"/>
          </ac:grpSpMkLst>
        </pc:grpChg>
        <pc:picChg chg="del">
          <ac:chgData name="Fabian Meiswinkel" userId="d97e67ed6171f614" providerId="LiveId" clId="{E56FE6AE-6E78-4EBB-8DD0-0E78BB3E3A26}" dt="2019-06-11T10:29:47.301" v="672"/>
          <ac:picMkLst>
            <pc:docMk/>
            <pc:sldMk cId="2798795068" sldId="257"/>
            <ac:picMk id="4" creationId="{4E405019-3022-4957-ACB3-A9C4FEB93C18}"/>
          </ac:picMkLst>
        </pc:picChg>
        <pc:picChg chg="add mod">
          <ac:chgData name="Fabian Meiswinkel" userId="d97e67ed6171f614" providerId="LiveId" clId="{E56FE6AE-6E78-4EBB-8DD0-0E78BB3E3A26}" dt="2019-06-11T10:32:58.329" v="693" actId="164"/>
          <ac:picMkLst>
            <pc:docMk/>
            <pc:sldMk cId="2798795068" sldId="257"/>
            <ac:picMk id="5" creationId="{4BA08D39-5D7A-4E52-9394-5F791B8121E6}"/>
          </ac:picMkLst>
        </pc:picChg>
        <pc:picChg chg="add del">
          <ac:chgData name="Fabian Meiswinkel" userId="d97e67ed6171f614" providerId="LiveId" clId="{E56FE6AE-6E78-4EBB-8DD0-0E78BB3E3A26}" dt="2019-06-11T10:29:56.540" v="675"/>
          <ac:picMkLst>
            <pc:docMk/>
            <pc:sldMk cId="2798795068" sldId="257"/>
            <ac:picMk id="8" creationId="{1880D0EE-1F8D-4719-A502-A4D6804B4CAC}"/>
          </ac:picMkLst>
        </pc:picChg>
      </pc:sldChg>
      <pc:sldChg chg="addSp modSp add del modNotesTx">
        <pc:chgData name="Fabian Meiswinkel" userId="d97e67ed6171f614" providerId="LiveId" clId="{E56FE6AE-6E78-4EBB-8DD0-0E78BB3E3A26}" dt="2019-06-12T21:39:38.354" v="9376" actId="20577"/>
        <pc:sldMkLst>
          <pc:docMk/>
          <pc:sldMk cId="3316390185" sldId="258"/>
        </pc:sldMkLst>
        <pc:spChg chg="mod">
          <ac:chgData name="Fabian Meiswinkel" userId="d97e67ed6171f614" providerId="LiveId" clId="{E56FE6AE-6E78-4EBB-8DD0-0E78BB3E3A26}" dt="2019-06-11T10:33:52.414" v="727" actId="27636"/>
          <ac:spMkLst>
            <pc:docMk/>
            <pc:sldMk cId="3316390185" sldId="258"/>
            <ac:spMk id="2" creationId="{11797830-8DDA-4D34-94BD-8C2F8994F1A1}"/>
          </ac:spMkLst>
        </pc:spChg>
        <pc:spChg chg="mod">
          <ac:chgData name="Fabian Meiswinkel" userId="d97e67ed6171f614" providerId="LiveId" clId="{E56FE6AE-6E78-4EBB-8DD0-0E78BB3E3A26}" dt="2019-06-12T21:30:28.808" v="9355" actId="207"/>
          <ac:spMkLst>
            <pc:docMk/>
            <pc:sldMk cId="3316390185" sldId="258"/>
            <ac:spMk id="3" creationId="{8F9F839C-2FE5-4021-9455-1116D61657E7}"/>
          </ac:spMkLst>
        </pc:spChg>
        <pc:grpChg chg="add">
          <ac:chgData name="Fabian Meiswinkel" userId="d97e67ed6171f614" providerId="LiveId" clId="{E56FE6AE-6E78-4EBB-8DD0-0E78BB3E3A26}" dt="2019-06-11T10:33:04.747" v="694"/>
          <ac:grpSpMkLst>
            <pc:docMk/>
            <pc:sldMk cId="3316390185" sldId="258"/>
            <ac:grpSpMk id="5" creationId="{78EF78AD-6DB9-48F8-9E4C-A1CD2FCF883F}"/>
          </ac:grpSpMkLst>
        </pc:grpChg>
      </pc:sldChg>
      <pc:sldChg chg="addSp modSp add del">
        <pc:chgData name="Fabian Meiswinkel" userId="d97e67ed6171f614" providerId="LiveId" clId="{E56FE6AE-6E78-4EBB-8DD0-0E78BB3E3A26}" dt="2019-06-12T20:56:50.840" v="9208" actId="2696"/>
        <pc:sldMkLst>
          <pc:docMk/>
          <pc:sldMk cId="923942278" sldId="395"/>
        </pc:sldMkLst>
        <pc:spChg chg="add mod">
          <ac:chgData name="Fabian Meiswinkel" userId="d97e67ed6171f614" providerId="LiveId" clId="{E56FE6AE-6E78-4EBB-8DD0-0E78BB3E3A26}" dt="2019-06-12T20:53:16.795" v="9187" actId="120"/>
          <ac:spMkLst>
            <pc:docMk/>
            <pc:sldMk cId="923942278" sldId="395"/>
            <ac:spMk id="73" creationId="{A10F6BB9-4E09-4910-8634-2E7144ECFD0F}"/>
          </ac:spMkLst>
        </pc:spChg>
      </pc:sldChg>
      <pc:sldChg chg="add">
        <pc:chgData name="Fabian Meiswinkel" userId="d97e67ed6171f614" providerId="LiveId" clId="{E56FE6AE-6E78-4EBB-8DD0-0E78BB3E3A26}" dt="2019-06-12T21:29:56.420" v="9350"/>
        <pc:sldMkLst>
          <pc:docMk/>
          <pc:sldMk cId="2173747236" sldId="395"/>
        </pc:sldMkLst>
      </pc:sldChg>
      <pc:sldChg chg="add del modNotesTx">
        <pc:chgData name="Fabian Meiswinkel" userId="d97e67ed6171f614" providerId="LiveId" clId="{E56FE6AE-6E78-4EBB-8DD0-0E78BB3E3A26}" dt="2019-06-12T21:29:54.170" v="9349" actId="2696"/>
        <pc:sldMkLst>
          <pc:docMk/>
          <pc:sldMk cId="3088078104" sldId="395"/>
        </pc:sldMkLst>
      </pc:sldChg>
      <pc:sldChg chg="add modNotesTx">
        <pc:chgData name="Fabian Meiswinkel" userId="d97e67ed6171f614" providerId="LiveId" clId="{E56FE6AE-6E78-4EBB-8DD0-0E78BB3E3A26}" dt="2019-06-12T21:21:42.693" v="9341" actId="6549"/>
        <pc:sldMkLst>
          <pc:docMk/>
          <pc:sldMk cId="4173781046" sldId="425"/>
        </pc:sldMkLst>
      </pc:sldChg>
      <pc:sldChg chg="add">
        <pc:chgData name="Fabian Meiswinkel" userId="d97e67ed6171f614" providerId="LiveId" clId="{E56FE6AE-6E78-4EBB-8DD0-0E78BB3E3A26}" dt="2019-06-12T20:54:39.413" v="9188"/>
        <pc:sldMkLst>
          <pc:docMk/>
          <pc:sldMk cId="342853682" sldId="470"/>
        </pc:sldMkLst>
      </pc:sldChg>
      <pc:sldChg chg="add">
        <pc:chgData name="Fabian Meiswinkel" userId="d97e67ed6171f614" providerId="LiveId" clId="{E56FE6AE-6E78-4EBB-8DD0-0E78BB3E3A26}" dt="2019-06-12T20:54:39.413" v="9188"/>
        <pc:sldMkLst>
          <pc:docMk/>
          <pc:sldMk cId="461575326" sldId="489"/>
        </pc:sldMkLst>
      </pc:sldChg>
      <pc:sldChg chg="modSp add">
        <pc:chgData name="Fabian Meiswinkel" userId="d97e67ed6171f614" providerId="LiveId" clId="{E56FE6AE-6E78-4EBB-8DD0-0E78BB3E3A26}" dt="2019-06-12T20:24:21.832" v="6613" actId="20577"/>
        <pc:sldMkLst>
          <pc:docMk/>
          <pc:sldMk cId="1838407168" sldId="543"/>
        </pc:sldMkLst>
        <pc:spChg chg="mod">
          <ac:chgData name="Fabian Meiswinkel" userId="d97e67ed6171f614" providerId="LiveId" clId="{E56FE6AE-6E78-4EBB-8DD0-0E78BB3E3A26}" dt="2019-06-12T20:24:21.832" v="6613" actId="20577"/>
          <ac:spMkLst>
            <pc:docMk/>
            <pc:sldMk cId="1838407168" sldId="543"/>
            <ac:spMk id="2" creationId="{1660F671-8610-49FC-9551-3F03FAA1B36E}"/>
          </ac:spMkLst>
        </pc:spChg>
      </pc:sldChg>
      <pc:sldChg chg="modSp add">
        <pc:chgData name="Fabian Meiswinkel" userId="d97e67ed6171f614" providerId="LiveId" clId="{E56FE6AE-6E78-4EBB-8DD0-0E78BB3E3A26}" dt="2019-06-12T20:24:56.421" v="6628"/>
        <pc:sldMkLst>
          <pc:docMk/>
          <pc:sldMk cId="2048159028" sldId="544"/>
        </pc:sldMkLst>
        <pc:spChg chg="mod">
          <ac:chgData name="Fabian Meiswinkel" userId="d97e67ed6171f614" providerId="LiveId" clId="{E56FE6AE-6E78-4EBB-8DD0-0E78BB3E3A26}" dt="2019-06-12T20:24:56.421" v="6628"/>
          <ac:spMkLst>
            <pc:docMk/>
            <pc:sldMk cId="2048159028" sldId="544"/>
            <ac:spMk id="2" creationId="{1660F671-8610-49FC-9551-3F03FAA1B36E}"/>
          </ac:spMkLst>
        </pc:spChg>
      </pc:sldChg>
      <pc:sldChg chg="modSp add">
        <pc:chgData name="Fabian Meiswinkel" userId="d97e67ed6171f614" providerId="LiveId" clId="{E56FE6AE-6E78-4EBB-8DD0-0E78BB3E3A26}" dt="2019-06-12T20:25:00.053" v="6629"/>
        <pc:sldMkLst>
          <pc:docMk/>
          <pc:sldMk cId="1563476294" sldId="582"/>
        </pc:sldMkLst>
        <pc:spChg chg="mod">
          <ac:chgData name="Fabian Meiswinkel" userId="d97e67ed6171f614" providerId="LiveId" clId="{E56FE6AE-6E78-4EBB-8DD0-0E78BB3E3A26}" dt="2019-06-12T20:25:00.053" v="6629"/>
          <ac:spMkLst>
            <pc:docMk/>
            <pc:sldMk cId="1563476294" sldId="582"/>
            <ac:spMk id="2" creationId="{1660F671-8610-49FC-9551-3F03FAA1B36E}"/>
          </ac:spMkLst>
        </pc:spChg>
      </pc:sldChg>
      <pc:sldChg chg="modSp add">
        <pc:chgData name="Fabian Meiswinkel" userId="d97e67ed6171f614" providerId="LiveId" clId="{E56FE6AE-6E78-4EBB-8DD0-0E78BB3E3A26}" dt="2019-06-12T20:25:05.201" v="6630"/>
        <pc:sldMkLst>
          <pc:docMk/>
          <pc:sldMk cId="45989522" sldId="583"/>
        </pc:sldMkLst>
        <pc:spChg chg="mod">
          <ac:chgData name="Fabian Meiswinkel" userId="d97e67ed6171f614" providerId="LiveId" clId="{E56FE6AE-6E78-4EBB-8DD0-0E78BB3E3A26}" dt="2019-06-12T20:25:05.201" v="6630"/>
          <ac:spMkLst>
            <pc:docMk/>
            <pc:sldMk cId="45989522" sldId="583"/>
            <ac:spMk id="2" creationId="{1660F671-8610-49FC-9551-3F03FAA1B36E}"/>
          </ac:spMkLst>
        </pc:spChg>
      </pc:sldChg>
      <pc:sldChg chg="modSp add">
        <pc:chgData name="Fabian Meiswinkel" userId="d97e67ed6171f614" providerId="LiveId" clId="{E56FE6AE-6E78-4EBB-8DD0-0E78BB3E3A26}" dt="2019-06-12T20:31:44.314" v="6709" actId="108"/>
        <pc:sldMkLst>
          <pc:docMk/>
          <pc:sldMk cId="2864514230" sldId="1737"/>
        </pc:sldMkLst>
        <pc:spChg chg="mod">
          <ac:chgData name="Fabian Meiswinkel" userId="d97e67ed6171f614" providerId="LiveId" clId="{E56FE6AE-6E78-4EBB-8DD0-0E78BB3E3A26}" dt="2019-06-12T20:31:44.314" v="6709" actId="108"/>
          <ac:spMkLst>
            <pc:docMk/>
            <pc:sldMk cId="2864514230" sldId="1737"/>
            <ac:spMk id="5" creationId="{DEEB0F90-9187-4A41-B8C0-0656824CFE05}"/>
          </ac:spMkLst>
        </pc:spChg>
      </pc:sldChg>
      <pc:sldChg chg="modSp add modNotesTx">
        <pc:chgData name="Fabian Meiswinkel" userId="d97e67ed6171f614" providerId="LiveId" clId="{E56FE6AE-6E78-4EBB-8DD0-0E78BB3E3A26}" dt="2019-06-12T21:05:51.163" v="9302" actId="20577"/>
        <pc:sldMkLst>
          <pc:docMk/>
          <pc:sldMk cId="649322803" sldId="1921"/>
        </pc:sldMkLst>
        <pc:spChg chg="mod">
          <ac:chgData name="Fabian Meiswinkel" userId="d97e67ed6171f614" providerId="LiveId" clId="{E56FE6AE-6E78-4EBB-8DD0-0E78BB3E3A26}" dt="2019-06-12T20:32:21.711" v="6718" actId="20577"/>
          <ac:spMkLst>
            <pc:docMk/>
            <pc:sldMk cId="649322803" sldId="1921"/>
            <ac:spMk id="2" creationId="{C1C095C4-17A0-417E-9F9D-0AF166BB2D5E}"/>
          </ac:spMkLst>
        </pc:spChg>
      </pc:sldChg>
      <pc:sldChg chg="addSp delSp modSp add modNotesTx">
        <pc:chgData name="Fabian Meiswinkel" userId="d97e67ed6171f614" providerId="LiveId" clId="{E56FE6AE-6E78-4EBB-8DD0-0E78BB3E3A26}" dt="2019-06-12T21:00:25.960" v="9239" actId="20577"/>
        <pc:sldMkLst>
          <pc:docMk/>
          <pc:sldMk cId="4143368398" sldId="9793"/>
        </pc:sldMkLst>
        <pc:spChg chg="mod">
          <ac:chgData name="Fabian Meiswinkel" userId="d97e67ed6171f614" providerId="LiveId" clId="{E56FE6AE-6E78-4EBB-8DD0-0E78BB3E3A26}" dt="2019-06-12T16:55:58.905" v="1799" actId="20577"/>
          <ac:spMkLst>
            <pc:docMk/>
            <pc:sldMk cId="4143368398" sldId="9793"/>
            <ac:spMk id="2" creationId="{11797830-8DDA-4D34-94BD-8C2F8994F1A1}"/>
          </ac:spMkLst>
        </pc:spChg>
        <pc:spChg chg="del mod">
          <ac:chgData name="Fabian Meiswinkel" userId="d97e67ed6171f614" providerId="LiveId" clId="{E56FE6AE-6E78-4EBB-8DD0-0E78BB3E3A26}" dt="2019-06-12T16:02:00.461" v="783" actId="478"/>
          <ac:spMkLst>
            <pc:docMk/>
            <pc:sldMk cId="4143368398" sldId="9793"/>
            <ac:spMk id="3" creationId="{8F9F839C-2FE5-4021-9455-1116D61657E7}"/>
          </ac:spMkLst>
        </pc:spChg>
        <pc:spChg chg="add del mod">
          <ac:chgData name="Fabian Meiswinkel" userId="d97e67ed6171f614" providerId="LiveId" clId="{E56FE6AE-6E78-4EBB-8DD0-0E78BB3E3A26}" dt="2019-06-12T16:02:20.215" v="786" actId="478"/>
          <ac:spMkLst>
            <pc:docMk/>
            <pc:sldMk cId="4143368398" sldId="9793"/>
            <ac:spMk id="8" creationId="{2C8D378C-A16F-4311-8CC4-388876D855BF}"/>
          </ac:spMkLst>
        </pc:spChg>
        <pc:spChg chg="add mod">
          <ac:chgData name="Fabian Meiswinkel" userId="d97e67ed6171f614" providerId="LiveId" clId="{E56FE6AE-6E78-4EBB-8DD0-0E78BB3E3A26}" dt="2019-06-12T16:02:15.855" v="785" actId="1076"/>
          <ac:spMkLst>
            <pc:docMk/>
            <pc:sldMk cId="4143368398" sldId="9793"/>
            <ac:spMk id="9" creationId="{DC3029A1-75B7-43E5-8160-18E29201C183}"/>
          </ac:spMkLst>
        </pc:spChg>
        <pc:spChg chg="add mod">
          <ac:chgData name="Fabian Meiswinkel" userId="d97e67ed6171f614" providerId="LiveId" clId="{E56FE6AE-6E78-4EBB-8DD0-0E78BB3E3A26}" dt="2019-06-12T16:02:15.855" v="785" actId="1076"/>
          <ac:spMkLst>
            <pc:docMk/>
            <pc:sldMk cId="4143368398" sldId="9793"/>
            <ac:spMk id="10" creationId="{AB585D03-4122-46C1-9D3E-6D98EA4542E7}"/>
          </ac:spMkLst>
        </pc:spChg>
        <pc:spChg chg="add mod">
          <ac:chgData name="Fabian Meiswinkel" userId="d97e67ed6171f614" providerId="LiveId" clId="{E56FE6AE-6E78-4EBB-8DD0-0E78BB3E3A26}" dt="2019-06-12T16:02:15.855" v="785" actId="1076"/>
          <ac:spMkLst>
            <pc:docMk/>
            <pc:sldMk cId="4143368398" sldId="9793"/>
            <ac:spMk id="11" creationId="{D3B7184B-58F8-4FDA-A1A5-9AF55899EACD}"/>
          </ac:spMkLst>
        </pc:spChg>
        <pc:picChg chg="add mod">
          <ac:chgData name="Fabian Meiswinkel" userId="d97e67ed6171f614" providerId="LiveId" clId="{E56FE6AE-6E78-4EBB-8DD0-0E78BB3E3A26}" dt="2019-06-12T16:02:15.855" v="785" actId="1076"/>
          <ac:picMkLst>
            <pc:docMk/>
            <pc:sldMk cId="4143368398" sldId="9793"/>
            <ac:picMk id="13" creationId="{EB611341-A3D7-4853-AE5E-F2036F67AD34}"/>
          </ac:picMkLst>
        </pc:picChg>
        <pc:inkChg chg="add mod">
          <ac:chgData name="Fabian Meiswinkel" userId="d97e67ed6171f614" providerId="LiveId" clId="{E56FE6AE-6E78-4EBB-8DD0-0E78BB3E3A26}" dt="2019-06-12T16:02:15.855" v="785" actId="1076"/>
          <ac:inkMkLst>
            <pc:docMk/>
            <pc:sldMk cId="4143368398" sldId="9793"/>
            <ac:inkMk id="12" creationId="{798E504E-A6D2-4DCF-8016-860E9CA20FE7}"/>
          </ac:inkMkLst>
        </pc:inkChg>
      </pc:sldChg>
      <pc:sldChg chg="modSp add">
        <pc:chgData name="Fabian Meiswinkel" userId="d97e67ed6171f614" providerId="LiveId" clId="{E56FE6AE-6E78-4EBB-8DD0-0E78BB3E3A26}" dt="2019-06-12T16:56:05.696" v="1801" actId="20577"/>
        <pc:sldMkLst>
          <pc:docMk/>
          <pc:sldMk cId="1253602203" sldId="9794"/>
        </pc:sldMkLst>
        <pc:spChg chg="mod">
          <ac:chgData name="Fabian Meiswinkel" userId="d97e67ed6171f614" providerId="LiveId" clId="{E56FE6AE-6E78-4EBB-8DD0-0E78BB3E3A26}" dt="2019-06-12T16:56:05.696" v="1801" actId="20577"/>
          <ac:spMkLst>
            <pc:docMk/>
            <pc:sldMk cId="1253602203" sldId="9794"/>
            <ac:spMk id="2" creationId="{11797830-8DDA-4D34-94BD-8C2F8994F1A1}"/>
          </ac:spMkLst>
        </pc:spChg>
        <pc:spChg chg="mod">
          <ac:chgData name="Fabian Meiswinkel" userId="d97e67ed6171f614" providerId="LiveId" clId="{E56FE6AE-6E78-4EBB-8DD0-0E78BB3E3A26}" dt="2019-06-12T16:54:41.177" v="1752" actId="113"/>
          <ac:spMkLst>
            <pc:docMk/>
            <pc:sldMk cId="1253602203" sldId="9794"/>
            <ac:spMk id="3" creationId="{8F9F839C-2FE5-4021-9455-1116D61657E7}"/>
          </ac:spMkLst>
        </pc:spChg>
      </pc:sldChg>
      <pc:sldChg chg="addSp delSp modSp add modNotesTx">
        <pc:chgData name="Fabian Meiswinkel" userId="d97e67ed6171f614" providerId="LiveId" clId="{E56FE6AE-6E78-4EBB-8DD0-0E78BB3E3A26}" dt="2019-06-13T12:55:46.355" v="9425" actId="20577"/>
        <pc:sldMkLst>
          <pc:docMk/>
          <pc:sldMk cId="515759872" sldId="9795"/>
        </pc:sldMkLst>
        <pc:spChg chg="mod">
          <ac:chgData name="Fabian Meiswinkel" userId="d97e67ed6171f614" providerId="LiveId" clId="{E56FE6AE-6E78-4EBB-8DD0-0E78BB3E3A26}" dt="2019-06-12T17:41:43.379" v="3184" actId="20577"/>
          <ac:spMkLst>
            <pc:docMk/>
            <pc:sldMk cId="515759872" sldId="9795"/>
            <ac:spMk id="2" creationId="{11797830-8DDA-4D34-94BD-8C2F8994F1A1}"/>
          </ac:spMkLst>
        </pc:spChg>
        <pc:spChg chg="del mod">
          <ac:chgData name="Fabian Meiswinkel" userId="d97e67ed6171f614" providerId="LiveId" clId="{E56FE6AE-6E78-4EBB-8DD0-0E78BB3E3A26}" dt="2019-06-12T20:17:51.840" v="6590" actId="478"/>
          <ac:spMkLst>
            <pc:docMk/>
            <pc:sldMk cId="515759872" sldId="9795"/>
            <ac:spMk id="3" creationId="{8F9F839C-2FE5-4021-9455-1116D61657E7}"/>
          </ac:spMkLst>
        </pc:spChg>
        <pc:spChg chg="add mod">
          <ac:chgData name="Fabian Meiswinkel" userId="d97e67ed6171f614" providerId="LiveId" clId="{E56FE6AE-6E78-4EBB-8DD0-0E78BB3E3A26}" dt="2019-06-12T17:53:23.986" v="3724" actId="1076"/>
          <ac:spMkLst>
            <pc:docMk/>
            <pc:sldMk cId="515759872" sldId="9795"/>
            <ac:spMk id="4" creationId="{7DB11AA9-4168-4755-BDAF-7422E73C8C2A}"/>
          </ac:spMkLst>
        </pc:spChg>
        <pc:spChg chg="add mod">
          <ac:chgData name="Fabian Meiswinkel" userId="d97e67ed6171f614" providerId="LiveId" clId="{E56FE6AE-6E78-4EBB-8DD0-0E78BB3E3A26}" dt="2019-06-12T17:49:48.469" v="3522" actId="164"/>
          <ac:spMkLst>
            <pc:docMk/>
            <pc:sldMk cId="515759872" sldId="9795"/>
            <ac:spMk id="8" creationId="{41B0A956-BD3A-4E9A-AF04-EC3C8BACBE76}"/>
          </ac:spMkLst>
        </pc:spChg>
        <pc:spChg chg="add mod">
          <ac:chgData name="Fabian Meiswinkel" userId="d97e67ed6171f614" providerId="LiveId" clId="{E56FE6AE-6E78-4EBB-8DD0-0E78BB3E3A26}" dt="2019-06-12T17:49:48.469" v="3522" actId="164"/>
          <ac:spMkLst>
            <pc:docMk/>
            <pc:sldMk cId="515759872" sldId="9795"/>
            <ac:spMk id="9" creationId="{9A11E873-10DC-49A4-B51F-A84F4CC3873E}"/>
          </ac:spMkLst>
        </pc:spChg>
        <pc:spChg chg="add mod">
          <ac:chgData name="Fabian Meiswinkel" userId="d97e67ed6171f614" providerId="LiveId" clId="{E56FE6AE-6E78-4EBB-8DD0-0E78BB3E3A26}" dt="2019-06-12T17:49:48.469" v="3522" actId="164"/>
          <ac:spMkLst>
            <pc:docMk/>
            <pc:sldMk cId="515759872" sldId="9795"/>
            <ac:spMk id="10" creationId="{143F02EE-67B7-40FA-BF51-9ECC24CAE1FE}"/>
          </ac:spMkLst>
        </pc:spChg>
        <pc:spChg chg="add mod">
          <ac:chgData name="Fabian Meiswinkel" userId="d97e67ed6171f614" providerId="LiveId" clId="{E56FE6AE-6E78-4EBB-8DD0-0E78BB3E3A26}" dt="2019-06-12T17:49:48.469" v="3522" actId="164"/>
          <ac:spMkLst>
            <pc:docMk/>
            <pc:sldMk cId="515759872" sldId="9795"/>
            <ac:spMk id="14" creationId="{7B802B34-F265-4F61-B363-F9E005F240DD}"/>
          </ac:spMkLst>
        </pc:spChg>
        <pc:spChg chg="add mod">
          <ac:chgData name="Fabian Meiswinkel" userId="d97e67ed6171f614" providerId="LiveId" clId="{E56FE6AE-6E78-4EBB-8DD0-0E78BB3E3A26}" dt="2019-06-12T20:18:35.201" v="6595" actId="1076"/>
          <ac:spMkLst>
            <pc:docMk/>
            <pc:sldMk cId="515759872" sldId="9795"/>
            <ac:spMk id="15" creationId="{AC379F42-14A0-4FA1-8962-97FC7122EB1A}"/>
          </ac:spMkLst>
        </pc:spChg>
        <pc:spChg chg="add mod">
          <ac:chgData name="Fabian Meiswinkel" userId="d97e67ed6171f614" providerId="LiveId" clId="{E56FE6AE-6E78-4EBB-8DD0-0E78BB3E3A26}" dt="2019-06-12T20:18:35.201" v="6595" actId="1076"/>
          <ac:spMkLst>
            <pc:docMk/>
            <pc:sldMk cId="515759872" sldId="9795"/>
            <ac:spMk id="16" creationId="{12D39C34-90D4-489A-B291-5BE59A7E96EC}"/>
          </ac:spMkLst>
        </pc:spChg>
        <pc:spChg chg="add mod">
          <ac:chgData name="Fabian Meiswinkel" userId="d97e67ed6171f614" providerId="LiveId" clId="{E56FE6AE-6E78-4EBB-8DD0-0E78BB3E3A26}" dt="2019-06-12T20:18:35.201" v="6595" actId="1076"/>
          <ac:spMkLst>
            <pc:docMk/>
            <pc:sldMk cId="515759872" sldId="9795"/>
            <ac:spMk id="17" creationId="{66156A0D-3C64-468B-967B-1C4BF775BAF4}"/>
          </ac:spMkLst>
        </pc:spChg>
        <pc:spChg chg="add mod">
          <ac:chgData name="Fabian Meiswinkel" userId="d97e67ed6171f614" providerId="LiveId" clId="{E56FE6AE-6E78-4EBB-8DD0-0E78BB3E3A26}" dt="2019-06-12T20:18:35.201" v="6595" actId="1076"/>
          <ac:spMkLst>
            <pc:docMk/>
            <pc:sldMk cId="515759872" sldId="9795"/>
            <ac:spMk id="18" creationId="{1A908373-E0C9-4F23-9818-CDE7DEC1F60E}"/>
          </ac:spMkLst>
        </pc:spChg>
        <pc:spChg chg="add mod">
          <ac:chgData name="Fabian Meiswinkel" userId="d97e67ed6171f614" providerId="LiveId" clId="{E56FE6AE-6E78-4EBB-8DD0-0E78BB3E3A26}" dt="2019-06-12T20:18:35.201" v="6595" actId="1076"/>
          <ac:spMkLst>
            <pc:docMk/>
            <pc:sldMk cId="515759872" sldId="9795"/>
            <ac:spMk id="20" creationId="{C20A4A16-8115-498D-BCA7-393F770E1AA9}"/>
          </ac:spMkLst>
        </pc:spChg>
        <pc:spChg chg="add mod">
          <ac:chgData name="Fabian Meiswinkel" userId="d97e67ed6171f614" providerId="LiveId" clId="{E56FE6AE-6E78-4EBB-8DD0-0E78BB3E3A26}" dt="2019-06-12T20:18:35.201" v="6595" actId="1076"/>
          <ac:spMkLst>
            <pc:docMk/>
            <pc:sldMk cId="515759872" sldId="9795"/>
            <ac:spMk id="22" creationId="{63ECBC5A-A1CA-4B54-AFE0-D621A837E286}"/>
          </ac:spMkLst>
        </pc:spChg>
        <pc:spChg chg="add mod">
          <ac:chgData name="Fabian Meiswinkel" userId="d97e67ed6171f614" providerId="LiveId" clId="{E56FE6AE-6E78-4EBB-8DD0-0E78BB3E3A26}" dt="2019-06-12T20:18:35.201" v="6595" actId="1076"/>
          <ac:spMkLst>
            <pc:docMk/>
            <pc:sldMk cId="515759872" sldId="9795"/>
            <ac:spMk id="29" creationId="{AEEC8F62-3770-4325-B1B9-800018E6A4D6}"/>
          </ac:spMkLst>
        </pc:spChg>
        <pc:spChg chg="add mod">
          <ac:chgData name="Fabian Meiswinkel" userId="d97e67ed6171f614" providerId="LiveId" clId="{E56FE6AE-6E78-4EBB-8DD0-0E78BB3E3A26}" dt="2019-06-12T20:18:02.775" v="6592" actId="1076"/>
          <ac:spMkLst>
            <pc:docMk/>
            <pc:sldMk cId="515759872" sldId="9795"/>
            <ac:spMk id="31" creationId="{9D32C956-6B38-4B26-B863-965C438966C0}"/>
          </ac:spMkLst>
        </pc:spChg>
        <pc:spChg chg="add mod">
          <ac:chgData name="Fabian Meiswinkel" userId="d97e67ed6171f614" providerId="LiveId" clId="{E56FE6AE-6E78-4EBB-8DD0-0E78BB3E3A26}" dt="2019-06-12T20:18:20.828" v="6594" actId="1076"/>
          <ac:spMkLst>
            <pc:docMk/>
            <pc:sldMk cId="515759872" sldId="9795"/>
            <ac:spMk id="32" creationId="{1FC6AB78-1B24-48D0-8E8B-20666B218C6B}"/>
          </ac:spMkLst>
        </pc:spChg>
        <pc:spChg chg="add mod">
          <ac:chgData name="Fabian Meiswinkel" userId="d97e67ed6171f614" providerId="LiveId" clId="{E56FE6AE-6E78-4EBB-8DD0-0E78BB3E3A26}" dt="2019-06-12T20:18:46.567" v="6598" actId="1076"/>
          <ac:spMkLst>
            <pc:docMk/>
            <pc:sldMk cId="515759872" sldId="9795"/>
            <ac:spMk id="33" creationId="{1D54772D-BB09-4D34-8396-0EDFDCBC2F5A}"/>
          </ac:spMkLst>
        </pc:spChg>
        <pc:spChg chg="add del mod">
          <ac:chgData name="Fabian Meiswinkel" userId="d97e67ed6171f614" providerId="LiveId" clId="{E56FE6AE-6E78-4EBB-8DD0-0E78BB3E3A26}" dt="2019-06-12T20:17:55.322" v="6591" actId="478"/>
          <ac:spMkLst>
            <pc:docMk/>
            <pc:sldMk cId="515759872" sldId="9795"/>
            <ac:spMk id="35" creationId="{E4359DDE-9C9A-416C-9D58-E4D60D5966C6}"/>
          </ac:spMkLst>
        </pc:spChg>
        <pc:grpChg chg="add mod">
          <ac:chgData name="Fabian Meiswinkel" userId="d97e67ed6171f614" providerId="LiveId" clId="{E56FE6AE-6E78-4EBB-8DD0-0E78BB3E3A26}" dt="2019-06-12T20:18:08.477" v="6593" actId="1076"/>
          <ac:grpSpMkLst>
            <pc:docMk/>
            <pc:sldMk cId="515759872" sldId="9795"/>
            <ac:grpSpMk id="21" creationId="{16C556DC-8C64-43C0-BD45-A09C07DA944B}"/>
          </ac:grpSpMkLst>
        </pc:grpChg>
        <pc:cxnChg chg="add mod">
          <ac:chgData name="Fabian Meiswinkel" userId="d97e67ed6171f614" providerId="LiveId" clId="{E56FE6AE-6E78-4EBB-8DD0-0E78BB3E3A26}" dt="2019-06-12T17:53:23.986" v="3724" actId="1076"/>
          <ac:cxnSpMkLst>
            <pc:docMk/>
            <pc:sldMk cId="515759872" sldId="9795"/>
            <ac:cxnSpMk id="12" creationId="{F44FC8B8-7683-4E5B-B7C3-4CDB0165D883}"/>
          </ac:cxnSpMkLst>
        </pc:cxnChg>
        <pc:cxnChg chg="add mod">
          <ac:chgData name="Fabian Meiswinkel" userId="d97e67ed6171f614" providerId="LiveId" clId="{E56FE6AE-6E78-4EBB-8DD0-0E78BB3E3A26}" dt="2019-06-12T20:18:35.201" v="6595" actId="1076"/>
          <ac:cxnSpMkLst>
            <pc:docMk/>
            <pc:sldMk cId="515759872" sldId="9795"/>
            <ac:cxnSpMk id="19" creationId="{E84FF3E9-3AFB-4CFE-A01E-AB4D2F408114}"/>
          </ac:cxnSpMkLst>
        </pc:cxnChg>
        <pc:cxnChg chg="add mod">
          <ac:chgData name="Fabian Meiswinkel" userId="d97e67ed6171f614" providerId="LiveId" clId="{E56FE6AE-6E78-4EBB-8DD0-0E78BB3E3A26}" dt="2019-06-12T20:18:35.201" v="6595" actId="1076"/>
          <ac:cxnSpMkLst>
            <pc:docMk/>
            <pc:sldMk cId="515759872" sldId="9795"/>
            <ac:cxnSpMk id="28" creationId="{C2D430A4-93AB-4F11-9DFF-3BA364004EA2}"/>
          </ac:cxnSpMkLst>
        </pc:cxnChg>
      </pc:sldChg>
      <pc:sldChg chg="addSp delSp modSp add modNotesTx">
        <pc:chgData name="Fabian Meiswinkel" userId="d97e67ed6171f614" providerId="LiveId" clId="{E56FE6AE-6E78-4EBB-8DD0-0E78BB3E3A26}" dt="2019-06-13T16:22:59.758" v="9428" actId="478"/>
        <pc:sldMkLst>
          <pc:docMk/>
          <pc:sldMk cId="1863889219" sldId="9796"/>
        </pc:sldMkLst>
        <pc:spChg chg="mod">
          <ac:chgData name="Fabian Meiswinkel" userId="d97e67ed6171f614" providerId="LiveId" clId="{E56FE6AE-6E78-4EBB-8DD0-0E78BB3E3A26}" dt="2019-06-12T16:56:12.118" v="1804" actId="20577"/>
          <ac:spMkLst>
            <pc:docMk/>
            <pc:sldMk cId="1863889219" sldId="9796"/>
            <ac:spMk id="2" creationId="{11797830-8DDA-4D34-94BD-8C2F8994F1A1}"/>
          </ac:spMkLst>
        </pc:spChg>
        <pc:spChg chg="del">
          <ac:chgData name="Fabian Meiswinkel" userId="d97e67ed6171f614" providerId="LiveId" clId="{E56FE6AE-6E78-4EBB-8DD0-0E78BB3E3A26}" dt="2019-06-13T16:22:52.231" v="9427" actId="478"/>
          <ac:spMkLst>
            <pc:docMk/>
            <pc:sldMk cId="1863889219" sldId="9796"/>
            <ac:spMk id="3" creationId="{8F9F839C-2FE5-4021-9455-1116D61657E7}"/>
          </ac:spMkLst>
        </pc:spChg>
        <pc:spChg chg="add mod">
          <ac:chgData name="Fabian Meiswinkel" userId="d97e67ed6171f614" providerId="LiveId" clId="{E56FE6AE-6E78-4EBB-8DD0-0E78BB3E3A26}" dt="2019-06-12T18:26:32.155" v="3867" actId="1076"/>
          <ac:spMkLst>
            <pc:docMk/>
            <pc:sldMk cId="1863889219" sldId="9796"/>
            <ac:spMk id="8" creationId="{4BC2C64E-5301-422D-852A-F6D4EE42C09C}"/>
          </ac:spMkLst>
        </pc:spChg>
        <pc:spChg chg="add mod">
          <ac:chgData name="Fabian Meiswinkel" userId="d97e67ed6171f614" providerId="LiveId" clId="{E56FE6AE-6E78-4EBB-8DD0-0E78BB3E3A26}" dt="2019-06-12T18:26:32.155" v="3867" actId="1076"/>
          <ac:spMkLst>
            <pc:docMk/>
            <pc:sldMk cId="1863889219" sldId="9796"/>
            <ac:spMk id="9" creationId="{6FCEBDF2-4708-4CB5-A0A0-8A56EDC14677}"/>
          </ac:spMkLst>
        </pc:spChg>
        <pc:spChg chg="add mod">
          <ac:chgData name="Fabian Meiswinkel" userId="d97e67ed6171f614" providerId="LiveId" clId="{E56FE6AE-6E78-4EBB-8DD0-0E78BB3E3A26}" dt="2019-06-13T16:22:02.510" v="9426" actId="20577"/>
          <ac:spMkLst>
            <pc:docMk/>
            <pc:sldMk cId="1863889219" sldId="9796"/>
            <ac:spMk id="10" creationId="{4611B084-B8AF-4EFE-93CE-0BDA6E14C63D}"/>
          </ac:spMkLst>
        </pc:spChg>
        <pc:spChg chg="add mod">
          <ac:chgData name="Fabian Meiswinkel" userId="d97e67ed6171f614" providerId="LiveId" clId="{E56FE6AE-6E78-4EBB-8DD0-0E78BB3E3A26}" dt="2019-06-12T18:26:32.155" v="3867" actId="1076"/>
          <ac:spMkLst>
            <pc:docMk/>
            <pc:sldMk cId="1863889219" sldId="9796"/>
            <ac:spMk id="11" creationId="{5B97DED9-0D44-4988-91B8-F703EE7015EF}"/>
          </ac:spMkLst>
        </pc:spChg>
        <pc:spChg chg="add del mod">
          <ac:chgData name="Fabian Meiswinkel" userId="d97e67ed6171f614" providerId="LiveId" clId="{E56FE6AE-6E78-4EBB-8DD0-0E78BB3E3A26}" dt="2019-06-13T16:22:59.758" v="9428" actId="478"/>
          <ac:spMkLst>
            <pc:docMk/>
            <pc:sldMk cId="1863889219" sldId="9796"/>
            <ac:spMk id="13" creationId="{5373D38A-D85C-4C96-B39B-1809A165BF23}"/>
          </ac:spMkLst>
        </pc:spChg>
        <pc:graphicFrameChg chg="add mod modGraphic">
          <ac:chgData name="Fabian Meiswinkel" userId="d97e67ed6171f614" providerId="LiveId" clId="{E56FE6AE-6E78-4EBB-8DD0-0E78BB3E3A26}" dt="2019-06-12T18:26:03.535" v="3866" actId="121"/>
          <ac:graphicFrameMkLst>
            <pc:docMk/>
            <pc:sldMk cId="1863889219" sldId="9796"/>
            <ac:graphicFrameMk id="4" creationId="{AAF861B0-2A43-4044-BF8C-246032ED2C64}"/>
          </ac:graphicFrameMkLst>
        </pc:graphicFrameChg>
      </pc:sldChg>
      <pc:sldChg chg="addSp delSp modSp add ord modNotesTx">
        <pc:chgData name="Fabian Meiswinkel" userId="d97e67ed6171f614" providerId="LiveId" clId="{E56FE6AE-6E78-4EBB-8DD0-0E78BB3E3A26}" dt="2019-06-12T21:01:26.209" v="9255" actId="20577"/>
        <pc:sldMkLst>
          <pc:docMk/>
          <pc:sldMk cId="3990471764" sldId="9797"/>
        </pc:sldMkLst>
        <pc:spChg chg="mod">
          <ac:chgData name="Fabian Meiswinkel" userId="d97e67ed6171f614" providerId="LiveId" clId="{E56FE6AE-6E78-4EBB-8DD0-0E78BB3E3A26}" dt="2019-06-12T16:56:31.716" v="1826" actId="20577"/>
          <ac:spMkLst>
            <pc:docMk/>
            <pc:sldMk cId="3990471764" sldId="9797"/>
            <ac:spMk id="2" creationId="{11797830-8DDA-4D34-94BD-8C2F8994F1A1}"/>
          </ac:spMkLst>
        </pc:spChg>
        <pc:graphicFrameChg chg="add del">
          <ac:chgData name="Fabian Meiswinkel" userId="d97e67ed6171f614" providerId="LiveId" clId="{E56FE6AE-6E78-4EBB-8DD0-0E78BB3E3A26}" dt="2019-06-12T17:02:33.809" v="1835"/>
          <ac:graphicFrameMkLst>
            <pc:docMk/>
            <pc:sldMk cId="3990471764" sldId="9797"/>
            <ac:graphicFrameMk id="4" creationId="{6AAD169E-24F1-450D-B1D6-6DF821EF50B2}"/>
          </ac:graphicFrameMkLst>
        </pc:graphicFrameChg>
        <pc:graphicFrameChg chg="add mod modGraphic">
          <ac:chgData name="Fabian Meiswinkel" userId="d97e67ed6171f614" providerId="LiveId" clId="{E56FE6AE-6E78-4EBB-8DD0-0E78BB3E3A26}" dt="2019-06-12T17:17:22.296" v="3150" actId="14734"/>
          <ac:graphicFrameMkLst>
            <pc:docMk/>
            <pc:sldMk cId="3990471764" sldId="9797"/>
            <ac:graphicFrameMk id="8" creationId="{1E180193-5291-494E-89BB-F6E6B61FAB5F}"/>
          </ac:graphicFrameMkLst>
        </pc:graphicFrameChg>
      </pc:sldChg>
      <pc:sldChg chg="modSp add del">
        <pc:chgData name="Fabian Meiswinkel" userId="d97e67ed6171f614" providerId="LiveId" clId="{E56FE6AE-6E78-4EBB-8DD0-0E78BB3E3A26}" dt="2019-06-12T19:11:05.330" v="6534" actId="2696"/>
        <pc:sldMkLst>
          <pc:docMk/>
          <pc:sldMk cId="1724366991" sldId="9798"/>
        </pc:sldMkLst>
        <pc:spChg chg="mod">
          <ac:chgData name="Fabian Meiswinkel" userId="d97e67ed6171f614" providerId="LiveId" clId="{E56FE6AE-6E78-4EBB-8DD0-0E78BB3E3A26}" dt="2019-06-12T17:56:10.382" v="3833" actId="20577"/>
          <ac:spMkLst>
            <pc:docMk/>
            <pc:sldMk cId="1724366991" sldId="9798"/>
            <ac:spMk id="2" creationId="{11797830-8DDA-4D34-94BD-8C2F8994F1A1}"/>
          </ac:spMkLst>
        </pc:spChg>
      </pc:sldChg>
      <pc:sldChg chg="add">
        <pc:chgData name="Fabian Meiswinkel" userId="d97e67ed6171f614" providerId="LiveId" clId="{E56FE6AE-6E78-4EBB-8DD0-0E78BB3E3A26}" dt="2019-06-12T21:29:56.420" v="9350"/>
        <pc:sldMkLst>
          <pc:docMk/>
          <pc:sldMk cId="2287798739" sldId="9799"/>
        </pc:sldMkLst>
      </pc:sldChg>
      <pc:sldChg chg="modSp add del">
        <pc:chgData name="Fabian Meiswinkel" userId="d97e67ed6171f614" providerId="LiveId" clId="{E56FE6AE-6E78-4EBB-8DD0-0E78BB3E3A26}" dt="2019-06-12T20:56:50.840" v="9207" actId="2696"/>
        <pc:sldMkLst>
          <pc:docMk/>
          <pc:sldMk cId="3171146729" sldId="9799"/>
        </pc:sldMkLst>
        <pc:spChg chg="mod">
          <ac:chgData name="Fabian Meiswinkel" userId="d97e67ed6171f614" providerId="LiveId" clId="{E56FE6AE-6E78-4EBB-8DD0-0E78BB3E3A26}" dt="2019-06-12T20:50:22.217" v="9041" actId="20577"/>
          <ac:spMkLst>
            <pc:docMk/>
            <pc:sldMk cId="3171146729" sldId="9799"/>
            <ac:spMk id="2" creationId="{11797830-8DDA-4D34-94BD-8C2F8994F1A1}"/>
          </ac:spMkLst>
        </pc:spChg>
        <pc:spChg chg="mod">
          <ac:chgData name="Fabian Meiswinkel" userId="d97e67ed6171f614" providerId="LiveId" clId="{E56FE6AE-6E78-4EBB-8DD0-0E78BB3E3A26}" dt="2019-06-12T20:49:28.135" v="9005" actId="113"/>
          <ac:spMkLst>
            <pc:docMk/>
            <pc:sldMk cId="3171146729" sldId="9799"/>
            <ac:spMk id="3" creationId="{8F9F839C-2FE5-4021-9455-1116D61657E7}"/>
          </ac:spMkLst>
        </pc:spChg>
      </pc:sldChg>
      <pc:sldChg chg="add del modNotesTx">
        <pc:chgData name="Fabian Meiswinkel" userId="d97e67ed6171f614" providerId="LiveId" clId="{E56FE6AE-6E78-4EBB-8DD0-0E78BB3E3A26}" dt="2019-06-12T21:29:54.158" v="9348" actId="2696"/>
        <pc:sldMkLst>
          <pc:docMk/>
          <pc:sldMk cId="4215209998" sldId="9799"/>
        </pc:sldMkLst>
      </pc:sldChg>
      <pc:sldChg chg="modSp add modNotesTx">
        <pc:chgData name="Fabian Meiswinkel" userId="d97e67ed6171f614" providerId="LiveId" clId="{E56FE6AE-6E78-4EBB-8DD0-0E78BB3E3A26}" dt="2019-06-12T21:04:23.910" v="9273" actId="20577"/>
        <pc:sldMkLst>
          <pc:docMk/>
          <pc:sldMk cId="761887451" sldId="9800"/>
        </pc:sldMkLst>
        <pc:spChg chg="mod">
          <ac:chgData name="Fabian Meiswinkel" userId="d97e67ed6171f614" providerId="LiveId" clId="{E56FE6AE-6E78-4EBB-8DD0-0E78BB3E3A26}" dt="2019-06-12T19:08:45.812" v="6451" actId="20577"/>
          <ac:spMkLst>
            <pc:docMk/>
            <pc:sldMk cId="761887451" sldId="9800"/>
            <ac:spMk id="2" creationId="{11797830-8DDA-4D34-94BD-8C2F8994F1A1}"/>
          </ac:spMkLst>
        </pc:spChg>
        <pc:spChg chg="mod">
          <ac:chgData name="Fabian Meiswinkel" userId="d97e67ed6171f614" providerId="LiveId" clId="{E56FE6AE-6E78-4EBB-8DD0-0E78BB3E3A26}" dt="2019-06-12T20:15:15.490" v="6546" actId="27636"/>
          <ac:spMkLst>
            <pc:docMk/>
            <pc:sldMk cId="761887451" sldId="9800"/>
            <ac:spMk id="3" creationId="{8F9F839C-2FE5-4021-9455-1116D61657E7}"/>
          </ac:spMkLst>
        </pc:spChg>
      </pc:sldChg>
      <pc:sldChg chg="modSp add del">
        <pc:chgData name="Fabian Meiswinkel" userId="d97e67ed6171f614" providerId="LiveId" clId="{E56FE6AE-6E78-4EBB-8DD0-0E78BB3E3A26}" dt="2019-06-12T18:35:44.504" v="3884" actId="2696"/>
        <pc:sldMkLst>
          <pc:docMk/>
          <pc:sldMk cId="2576665452" sldId="9800"/>
        </pc:sldMkLst>
        <pc:spChg chg="mod">
          <ac:chgData name="Fabian Meiswinkel" userId="d97e67ed6171f614" providerId="LiveId" clId="{E56FE6AE-6E78-4EBB-8DD0-0E78BB3E3A26}" dt="2019-06-12T18:33:26.765" v="3883" actId="20577"/>
          <ac:spMkLst>
            <pc:docMk/>
            <pc:sldMk cId="2576665452" sldId="9800"/>
            <ac:spMk id="2" creationId="{11797830-8DDA-4D34-94BD-8C2F8994F1A1}"/>
          </ac:spMkLst>
        </pc:spChg>
      </pc:sldChg>
      <pc:sldChg chg="modSp add modNotesTx">
        <pc:chgData name="Fabian Meiswinkel" userId="d97e67ed6171f614" providerId="LiveId" clId="{E56FE6AE-6E78-4EBB-8DD0-0E78BB3E3A26}" dt="2019-06-12T21:05:16.643" v="9289" actId="20577"/>
        <pc:sldMkLst>
          <pc:docMk/>
          <pc:sldMk cId="1285504408" sldId="9801"/>
        </pc:sldMkLst>
        <pc:spChg chg="mod">
          <ac:chgData name="Fabian Meiswinkel" userId="d97e67ed6171f614" providerId="LiveId" clId="{E56FE6AE-6E78-4EBB-8DD0-0E78BB3E3A26}" dt="2019-06-12T19:08:52.964" v="6466" actId="20577"/>
          <ac:spMkLst>
            <pc:docMk/>
            <pc:sldMk cId="1285504408" sldId="9801"/>
            <ac:spMk id="2" creationId="{11797830-8DDA-4D34-94BD-8C2F8994F1A1}"/>
          </ac:spMkLst>
        </pc:spChg>
        <pc:spChg chg="mod">
          <ac:chgData name="Fabian Meiswinkel" userId="d97e67ed6171f614" providerId="LiveId" clId="{E56FE6AE-6E78-4EBB-8DD0-0E78BB3E3A26}" dt="2019-06-12T19:10:38.670" v="6533" actId="20577"/>
          <ac:spMkLst>
            <pc:docMk/>
            <pc:sldMk cId="1285504408" sldId="9801"/>
            <ac:spMk id="3" creationId="{8F9F839C-2FE5-4021-9455-1116D61657E7}"/>
          </ac:spMkLst>
        </pc:spChg>
      </pc:sldChg>
      <pc:sldChg chg="add del">
        <pc:chgData name="Fabian Meiswinkel" userId="d97e67ed6171f614" providerId="LiveId" clId="{E56FE6AE-6E78-4EBB-8DD0-0E78BB3E3A26}" dt="2019-06-12T20:57:08.429" v="9211" actId="2696"/>
        <pc:sldMkLst>
          <pc:docMk/>
          <pc:sldMk cId="3252017520" sldId="9802"/>
        </pc:sldMkLst>
      </pc:sldChg>
      <pc:sldChg chg="add del">
        <pc:chgData name="Fabian Meiswinkel" userId="d97e67ed6171f614" providerId="LiveId" clId="{E56FE6AE-6E78-4EBB-8DD0-0E78BB3E3A26}" dt="2019-06-12T20:57:09.552" v="9212" actId="2696"/>
        <pc:sldMkLst>
          <pc:docMk/>
          <pc:sldMk cId="4268842515" sldId="9803"/>
        </pc:sldMkLst>
      </pc:sldChg>
      <pc:sldChg chg="modSp add del">
        <pc:chgData name="Fabian Meiswinkel" userId="d97e67ed6171f614" providerId="LiveId" clId="{E56FE6AE-6E78-4EBB-8DD0-0E78BB3E3A26}" dt="2019-06-12T20:58:04.870" v="9224" actId="2696"/>
        <pc:sldMkLst>
          <pc:docMk/>
          <pc:sldMk cId="4073277098" sldId="9804"/>
        </pc:sldMkLst>
        <pc:spChg chg="mod">
          <ac:chgData name="Fabian Meiswinkel" userId="d97e67ed6171f614" providerId="LiveId" clId="{E56FE6AE-6E78-4EBB-8DD0-0E78BB3E3A26}" dt="2019-06-12T20:57:39.164" v="9223" actId="20577"/>
          <ac:spMkLst>
            <pc:docMk/>
            <pc:sldMk cId="4073277098" sldId="9804"/>
            <ac:spMk id="2" creationId="{11797830-8DDA-4D34-94BD-8C2F8994F1A1}"/>
          </ac:spMkLst>
        </pc:spChg>
      </pc:sldChg>
      <pc:sldChg chg="add modNotesTx">
        <pc:chgData name="Fabian Meiswinkel" userId="d97e67ed6171f614" providerId="LiveId" clId="{E56FE6AE-6E78-4EBB-8DD0-0E78BB3E3A26}" dt="2019-06-12T21:09:20.080" v="9321" actId="20577"/>
        <pc:sldMkLst>
          <pc:docMk/>
          <pc:sldMk cId="1451599108" sldId="9918"/>
        </pc:sldMkLst>
      </pc:sldChg>
      <pc:sldChg chg="add">
        <pc:chgData name="Fabian Meiswinkel" userId="d97e67ed6171f614" providerId="LiveId" clId="{E56FE6AE-6E78-4EBB-8DD0-0E78BB3E3A26}" dt="2019-06-12T20:54:39.413" v="9188"/>
        <pc:sldMkLst>
          <pc:docMk/>
          <pc:sldMk cId="1579596482" sldId="9919"/>
        </pc:sldMkLst>
      </pc:sldChg>
      <pc:sldChg chg="add">
        <pc:chgData name="Fabian Meiswinkel" userId="d97e67ed6171f614" providerId="LiveId" clId="{E56FE6AE-6E78-4EBB-8DD0-0E78BB3E3A26}" dt="2019-06-12T20:54:39.413" v="9188"/>
        <pc:sldMkLst>
          <pc:docMk/>
          <pc:sldMk cId="451978557" sldId="9920"/>
        </pc:sldMkLst>
      </pc:sldChg>
      <pc:sldChg chg="add">
        <pc:chgData name="Fabian Meiswinkel" userId="d97e67ed6171f614" providerId="LiveId" clId="{E56FE6AE-6E78-4EBB-8DD0-0E78BB3E3A26}" dt="2019-06-12T20:54:39.413" v="9188"/>
        <pc:sldMkLst>
          <pc:docMk/>
          <pc:sldMk cId="2413987150" sldId="9921"/>
        </pc:sldMkLst>
      </pc:sldChg>
      <pc:sldChg chg="modSp add">
        <pc:chgData name="Fabian Meiswinkel" userId="d97e67ed6171f614" providerId="LiveId" clId="{E56FE6AE-6E78-4EBB-8DD0-0E78BB3E3A26}" dt="2019-06-12T20:24:36.358" v="6627" actId="20577"/>
        <pc:sldMkLst>
          <pc:docMk/>
          <pc:sldMk cId="2000546682" sldId="9937"/>
        </pc:sldMkLst>
        <pc:spChg chg="mod">
          <ac:chgData name="Fabian Meiswinkel" userId="d97e67ed6171f614" providerId="LiveId" clId="{E56FE6AE-6E78-4EBB-8DD0-0E78BB3E3A26}" dt="2019-06-12T20:24:36.358" v="6627" actId="20577"/>
          <ac:spMkLst>
            <pc:docMk/>
            <pc:sldMk cId="2000546682" sldId="9937"/>
            <ac:spMk id="3" creationId="{D7A3EBEC-78C5-4066-974F-B03C7B478B32}"/>
          </ac:spMkLst>
        </pc:spChg>
      </pc:sldChg>
      <pc:sldChg chg="add">
        <pc:chgData name="Fabian Meiswinkel" userId="d97e67ed6171f614" providerId="LiveId" clId="{E56FE6AE-6E78-4EBB-8DD0-0E78BB3E3A26}" dt="2019-06-12T20:25:43.405" v="6631"/>
        <pc:sldMkLst>
          <pc:docMk/>
          <pc:sldMk cId="2919964717" sldId="9939"/>
        </pc:sldMkLst>
      </pc:sldChg>
      <pc:sldChg chg="add modNotesTx">
        <pc:chgData name="Fabian Meiswinkel" userId="d97e67ed6171f614" providerId="LiveId" clId="{E56FE6AE-6E78-4EBB-8DD0-0E78BB3E3A26}" dt="2019-06-12T21:21:25.114" v="9338" actId="6549"/>
        <pc:sldMkLst>
          <pc:docMk/>
          <pc:sldMk cId="1466969825" sldId="9940"/>
        </pc:sldMkLst>
      </pc:sldChg>
      <pc:sldChg chg="add modNotesTx">
        <pc:chgData name="Fabian Meiswinkel" userId="d97e67ed6171f614" providerId="LiveId" clId="{E56FE6AE-6E78-4EBB-8DD0-0E78BB3E3A26}" dt="2019-06-12T21:21:29.729" v="9339" actId="6549"/>
        <pc:sldMkLst>
          <pc:docMk/>
          <pc:sldMk cId="859896591" sldId="9941"/>
        </pc:sldMkLst>
      </pc:sldChg>
      <pc:sldChg chg="add modNotesTx">
        <pc:chgData name="Fabian Meiswinkel" userId="d97e67ed6171f614" providerId="LiveId" clId="{E56FE6AE-6E78-4EBB-8DD0-0E78BB3E3A26}" dt="2019-06-12T21:21:33.247" v="9340" actId="6549"/>
        <pc:sldMkLst>
          <pc:docMk/>
          <pc:sldMk cId="2321620135" sldId="9942"/>
        </pc:sldMkLst>
      </pc:sldChg>
      <pc:sldChg chg="add">
        <pc:chgData name="Fabian Meiswinkel" userId="d97e67ed6171f614" providerId="LiveId" clId="{E56FE6AE-6E78-4EBB-8DD0-0E78BB3E3A26}" dt="2019-06-12T20:25:43.405" v="6631"/>
        <pc:sldMkLst>
          <pc:docMk/>
          <pc:sldMk cId="3750393880" sldId="9943"/>
        </pc:sldMkLst>
      </pc:sldChg>
      <pc:sldChg chg="add">
        <pc:chgData name="Fabian Meiswinkel" userId="d97e67ed6171f614" providerId="LiveId" clId="{E56FE6AE-6E78-4EBB-8DD0-0E78BB3E3A26}" dt="2019-06-12T20:25:43.405" v="6631"/>
        <pc:sldMkLst>
          <pc:docMk/>
          <pc:sldMk cId="3610889150" sldId="9944"/>
        </pc:sldMkLst>
      </pc:sldChg>
      <pc:sldChg chg="modSp add modNotesTx">
        <pc:chgData name="Fabian Meiswinkel" userId="d97e67ed6171f614" providerId="LiveId" clId="{E56FE6AE-6E78-4EBB-8DD0-0E78BB3E3A26}" dt="2019-06-12T21:21:16.802" v="9337" actId="6549"/>
        <pc:sldMkLst>
          <pc:docMk/>
          <pc:sldMk cId="813220529" sldId="9948"/>
        </pc:sldMkLst>
        <pc:spChg chg="mod">
          <ac:chgData name="Fabian Meiswinkel" userId="d97e67ed6171f614" providerId="LiveId" clId="{E56FE6AE-6E78-4EBB-8DD0-0E78BB3E3A26}" dt="2019-06-12T20:31:35.242" v="6708" actId="27636"/>
          <ac:spMkLst>
            <pc:docMk/>
            <pc:sldMk cId="813220529" sldId="9948"/>
            <ac:spMk id="3" creationId="{7B2969DE-27B0-4557-85B9-DFB7B20D88C0}"/>
          </ac:spMkLst>
        </pc:spChg>
      </pc:sldChg>
      <pc:sldChg chg="modSp add">
        <pc:chgData name="Fabian Meiswinkel" userId="d97e67ed6171f614" providerId="LiveId" clId="{E56FE6AE-6E78-4EBB-8DD0-0E78BB3E3A26}" dt="2019-06-12T20:49:33.049" v="9006" actId="113"/>
        <pc:sldMkLst>
          <pc:docMk/>
          <pc:sldMk cId="2732023927" sldId="9949"/>
        </pc:sldMkLst>
        <pc:spChg chg="mod">
          <ac:chgData name="Fabian Meiswinkel" userId="d97e67ed6171f614" providerId="LiveId" clId="{E56FE6AE-6E78-4EBB-8DD0-0E78BB3E3A26}" dt="2019-06-12T20:48:51.939" v="8956" actId="20577"/>
          <ac:spMkLst>
            <pc:docMk/>
            <pc:sldMk cId="2732023927" sldId="9949"/>
            <ac:spMk id="2" creationId="{11797830-8DDA-4D34-94BD-8C2F8994F1A1}"/>
          </ac:spMkLst>
        </pc:spChg>
        <pc:spChg chg="mod">
          <ac:chgData name="Fabian Meiswinkel" userId="d97e67ed6171f614" providerId="LiveId" clId="{E56FE6AE-6E78-4EBB-8DD0-0E78BB3E3A26}" dt="2019-06-12T20:49:33.049" v="9006" actId="113"/>
          <ac:spMkLst>
            <pc:docMk/>
            <pc:sldMk cId="2732023927" sldId="9949"/>
            <ac:spMk id="3" creationId="{8F9F839C-2FE5-4021-9455-1116D61657E7}"/>
          </ac:spMkLst>
        </pc:spChg>
      </pc:sldChg>
      <pc:sldChg chg="modSp add del">
        <pc:chgData name="Fabian Meiswinkel" userId="d97e67ed6171f614" providerId="LiveId" clId="{E56FE6AE-6E78-4EBB-8DD0-0E78BB3E3A26}" dt="2019-06-12T20:56:50.824" v="9206" actId="2696"/>
        <pc:sldMkLst>
          <pc:docMk/>
          <pc:sldMk cId="2110464589" sldId="9950"/>
        </pc:sldMkLst>
        <pc:spChg chg="mod">
          <ac:chgData name="Fabian Meiswinkel" userId="d97e67ed6171f614" providerId="LiveId" clId="{E56FE6AE-6E78-4EBB-8DD0-0E78BB3E3A26}" dt="2019-06-12T20:49:13.402" v="9001" actId="20577"/>
          <ac:spMkLst>
            <pc:docMk/>
            <pc:sldMk cId="2110464589" sldId="9950"/>
            <ac:spMk id="2" creationId="{11797830-8DDA-4D34-94BD-8C2F8994F1A1}"/>
          </ac:spMkLst>
        </pc:spChg>
        <pc:spChg chg="mod">
          <ac:chgData name="Fabian Meiswinkel" userId="d97e67ed6171f614" providerId="LiveId" clId="{E56FE6AE-6E78-4EBB-8DD0-0E78BB3E3A26}" dt="2019-06-12T20:49:20.257" v="9003" actId="113"/>
          <ac:spMkLst>
            <pc:docMk/>
            <pc:sldMk cId="2110464589" sldId="9950"/>
            <ac:spMk id="3" creationId="{8F9F839C-2FE5-4021-9455-1116D61657E7}"/>
          </ac:spMkLst>
        </pc:spChg>
      </pc:sldChg>
      <pc:sldChg chg="add">
        <pc:chgData name="Fabian Meiswinkel" userId="d97e67ed6171f614" providerId="LiveId" clId="{E56FE6AE-6E78-4EBB-8DD0-0E78BB3E3A26}" dt="2019-06-12T20:56:59.350" v="9209"/>
        <pc:sldMkLst>
          <pc:docMk/>
          <pc:sldMk cId="2746589975" sldId="9950"/>
        </pc:sldMkLst>
      </pc:sldChg>
      <pc:sldChg chg="modSp add del">
        <pc:chgData name="Fabian Meiswinkel" userId="d97e67ed6171f614" providerId="LiveId" clId="{E56FE6AE-6E78-4EBB-8DD0-0E78BB3E3A26}" dt="2019-06-12T20:57:07.327" v="9210" actId="2696"/>
        <pc:sldMkLst>
          <pc:docMk/>
          <pc:sldMk cId="558867637" sldId="9951"/>
        </pc:sldMkLst>
        <pc:spChg chg="mod">
          <ac:chgData name="Fabian Meiswinkel" userId="d97e67ed6171f614" providerId="LiveId" clId="{E56FE6AE-6E78-4EBB-8DD0-0E78BB3E3A26}" dt="2019-06-12T20:52:06.585" v="9183" actId="20577"/>
          <ac:spMkLst>
            <pc:docMk/>
            <pc:sldMk cId="558867637" sldId="9951"/>
            <ac:spMk id="2" creationId="{11797830-8DDA-4D34-94BD-8C2F8994F1A1}"/>
          </ac:spMkLst>
        </pc:spChg>
      </pc:sldChg>
      <pc:sldChg chg="add">
        <pc:chgData name="Fabian Meiswinkel" userId="d97e67ed6171f614" providerId="LiveId" clId="{E56FE6AE-6E78-4EBB-8DD0-0E78BB3E3A26}" dt="2019-06-12T20:57:33.345" v="9213"/>
        <pc:sldMkLst>
          <pc:docMk/>
          <pc:sldMk cId="3997880640" sldId="9951"/>
        </pc:sldMkLst>
      </pc:sldChg>
      <pc:sldChg chg="modSp add modNotesTx">
        <pc:chgData name="Fabian Meiswinkel" userId="d97e67ed6171f614" providerId="LiveId" clId="{E56FE6AE-6E78-4EBB-8DD0-0E78BB3E3A26}" dt="2019-06-12T21:39:54.015" v="9378" actId="20577"/>
        <pc:sldMkLst>
          <pc:docMk/>
          <pc:sldMk cId="450325028" sldId="9952"/>
        </pc:sldMkLst>
        <pc:spChg chg="mod">
          <ac:chgData name="Fabian Meiswinkel" userId="d97e67ed6171f614" providerId="LiveId" clId="{E56FE6AE-6E78-4EBB-8DD0-0E78BB3E3A26}" dt="2019-06-12T21:30:39.918" v="9356" actId="207"/>
          <ac:spMkLst>
            <pc:docMk/>
            <pc:sldMk cId="450325028" sldId="9952"/>
            <ac:spMk id="3" creationId="{8F9F839C-2FE5-4021-9455-1116D61657E7}"/>
          </ac:spMkLst>
        </pc:spChg>
      </pc:sldChg>
      <pc:sldChg chg="modSp add modNotesTx">
        <pc:chgData name="Fabian Meiswinkel" userId="d97e67ed6171f614" providerId="LiveId" clId="{E56FE6AE-6E78-4EBB-8DD0-0E78BB3E3A26}" dt="2019-06-12T21:40:07.375" v="9382" actId="20577"/>
        <pc:sldMkLst>
          <pc:docMk/>
          <pc:sldMk cId="500585069" sldId="9953"/>
        </pc:sldMkLst>
        <pc:spChg chg="mod">
          <ac:chgData name="Fabian Meiswinkel" userId="d97e67ed6171f614" providerId="LiveId" clId="{E56FE6AE-6E78-4EBB-8DD0-0E78BB3E3A26}" dt="2019-06-12T21:30:47.887" v="9357" actId="207"/>
          <ac:spMkLst>
            <pc:docMk/>
            <pc:sldMk cId="500585069" sldId="9953"/>
            <ac:spMk id="3" creationId="{8F9F839C-2FE5-4021-9455-1116D61657E7}"/>
          </ac:spMkLst>
        </pc:spChg>
      </pc:sldChg>
      <pc:sldChg chg="modSp add modNotesTx">
        <pc:chgData name="Fabian Meiswinkel" userId="d97e67ed6171f614" providerId="LiveId" clId="{E56FE6AE-6E78-4EBB-8DD0-0E78BB3E3A26}" dt="2019-06-12T21:41:20.509" v="9392" actId="20577"/>
        <pc:sldMkLst>
          <pc:docMk/>
          <pc:sldMk cId="995275231" sldId="9954"/>
        </pc:sldMkLst>
        <pc:spChg chg="mod">
          <ac:chgData name="Fabian Meiswinkel" userId="d97e67ed6171f614" providerId="LiveId" clId="{E56FE6AE-6E78-4EBB-8DD0-0E78BB3E3A26}" dt="2019-06-12T21:31:00.178" v="9358" actId="207"/>
          <ac:spMkLst>
            <pc:docMk/>
            <pc:sldMk cId="995275231" sldId="9954"/>
            <ac:spMk id="3" creationId="{8F9F839C-2FE5-4021-9455-1116D61657E7}"/>
          </ac:spMkLst>
        </pc:spChg>
      </pc:sldChg>
      <pc:sldChg chg="modSp add modNotesTx">
        <pc:chgData name="Fabian Meiswinkel" userId="d97e67ed6171f614" providerId="LiveId" clId="{E56FE6AE-6E78-4EBB-8DD0-0E78BB3E3A26}" dt="2019-06-12T21:41:27.048" v="9394" actId="20577"/>
        <pc:sldMkLst>
          <pc:docMk/>
          <pc:sldMk cId="3256648503" sldId="9955"/>
        </pc:sldMkLst>
        <pc:spChg chg="mod">
          <ac:chgData name="Fabian Meiswinkel" userId="d97e67ed6171f614" providerId="LiveId" clId="{E56FE6AE-6E78-4EBB-8DD0-0E78BB3E3A26}" dt="2019-06-12T21:31:06.810" v="9359" actId="207"/>
          <ac:spMkLst>
            <pc:docMk/>
            <pc:sldMk cId="3256648503" sldId="9955"/>
            <ac:spMk id="3" creationId="{8F9F839C-2FE5-4021-9455-1116D61657E7}"/>
          </ac:spMkLst>
        </pc:spChg>
      </pc:sldChg>
      <pc:sldChg chg="modSp add modNotesTx">
        <pc:chgData name="Fabian Meiswinkel" userId="d97e67ed6171f614" providerId="LiveId" clId="{E56FE6AE-6E78-4EBB-8DD0-0E78BB3E3A26}" dt="2019-06-12T21:41:37.921" v="9398" actId="20577"/>
        <pc:sldMkLst>
          <pc:docMk/>
          <pc:sldMk cId="2294473157" sldId="9956"/>
        </pc:sldMkLst>
        <pc:spChg chg="mod">
          <ac:chgData name="Fabian Meiswinkel" userId="d97e67ed6171f614" providerId="LiveId" clId="{E56FE6AE-6E78-4EBB-8DD0-0E78BB3E3A26}" dt="2019-06-12T21:31:22.904" v="9360" actId="207"/>
          <ac:spMkLst>
            <pc:docMk/>
            <pc:sldMk cId="2294473157" sldId="9956"/>
            <ac:spMk id="3" creationId="{8F9F839C-2FE5-4021-9455-1116D61657E7}"/>
          </ac:spMkLst>
        </pc:spChg>
      </pc:sldChg>
      <pc:sldChg chg="modSp add modNotesTx">
        <pc:chgData name="Fabian Meiswinkel" userId="d97e67ed6171f614" providerId="LiveId" clId="{E56FE6AE-6E78-4EBB-8DD0-0E78BB3E3A26}" dt="2019-06-12T21:41:52.397" v="9404" actId="20577"/>
        <pc:sldMkLst>
          <pc:docMk/>
          <pc:sldMk cId="677802935" sldId="9957"/>
        </pc:sldMkLst>
        <pc:spChg chg="mod">
          <ac:chgData name="Fabian Meiswinkel" userId="d97e67ed6171f614" providerId="LiveId" clId="{E56FE6AE-6E78-4EBB-8DD0-0E78BB3E3A26}" dt="2019-06-12T21:31:30.707" v="9361" actId="207"/>
          <ac:spMkLst>
            <pc:docMk/>
            <pc:sldMk cId="677802935" sldId="9957"/>
            <ac:spMk id="3" creationId="{8F9F839C-2FE5-4021-9455-1116D61657E7}"/>
          </ac:spMkLst>
        </pc:spChg>
      </pc:sldChg>
      <pc:sldChg chg="modSp add modNotesTx">
        <pc:chgData name="Fabian Meiswinkel" userId="d97e67ed6171f614" providerId="LiveId" clId="{E56FE6AE-6E78-4EBB-8DD0-0E78BB3E3A26}" dt="2019-06-12T21:42:13.570" v="9413" actId="20577"/>
        <pc:sldMkLst>
          <pc:docMk/>
          <pc:sldMk cId="2935604334" sldId="9958"/>
        </pc:sldMkLst>
        <pc:spChg chg="mod">
          <ac:chgData name="Fabian Meiswinkel" userId="d97e67ed6171f614" providerId="LiveId" clId="{E56FE6AE-6E78-4EBB-8DD0-0E78BB3E3A26}" dt="2019-06-12T21:31:38.181" v="9362" actId="207"/>
          <ac:spMkLst>
            <pc:docMk/>
            <pc:sldMk cId="2935604334" sldId="9958"/>
            <ac:spMk id="3" creationId="{8F9F839C-2FE5-4021-9455-1116D61657E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12T16:02:11.156"/>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7BF01-AF16-4195-B92A-B6420E284147}" type="datetimeFigureOut">
              <a:rPr lang="en-US" smtClean="0"/>
              <a:t>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261B2-2643-4F7E-BDD9-C6DDE25211CA}" type="slidenum">
              <a:rPr lang="en-US" smtClean="0"/>
              <a:t>‹#›</a:t>
            </a:fld>
            <a:endParaRPr lang="en-US"/>
          </a:p>
        </p:txBody>
      </p:sp>
    </p:spTree>
    <p:extLst>
      <p:ext uri="{BB962C8B-B14F-4D97-AF65-F5344CB8AC3E}">
        <p14:creationId xmlns:p14="http://schemas.microsoft.com/office/powerpoint/2010/main" val="1460616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azure%2Fcosmos-db%2Fhow-to-create-multiple-cosmos-db-triggers&amp;data=02%7C01%7CFabian.Meiswinkel%40microsoft.com%7C539e65c966b64ff838ca08d6ee7f6be0%7C72f988bf86f141af91ab2d7cd011db47%7C1%7C0%7C636958628500124374&amp;sdata=wN8m39IWS8ze1XxdH4MbAXlzkfQJKhsRDaU6jv6zqHI%3D&amp;reserved=0" TargetMode="External"/><Relationship Id="rId3" Type="http://schemas.openxmlformats.org/officeDocument/2006/relationships/hyperlink" Target="https://nam06.safelinks.protection.outlook.com/?url=https%3A%2F%2Flennilobel.wordpress.com%2F2019%2F04%2F08%2Fchange-feed-unsung-hero-of-azure-cosmos-db%2F&amp;data=02%7C01%7CFabian.Meiswinkel%40microsoft.com%7C539e65c966b64ff838ca08d6ee7f6be0%7C72f988bf86f141af91ab2d7cd011db47%7C1%7C0%7C636958628500164353&amp;sdata=yUAa3YQUbPUovGQIvCMX4Pt8yTHypY6ItkBk2l1G02c%3D&amp;reserved=0" TargetMode="External"/><Relationship Id="rId7" Type="http://schemas.openxmlformats.org/officeDocument/2006/relationships/hyperlink" Target="https://nam06.safelinks.protection.outlook.com/?url=https%3A%2F%2Fdocs.microsoft.com%2Fen-us%2Fazure%2Fcosmos-db%2Fhow-to-configure-cosmos-db-trigger-connection-policy&amp;data=02%7C01%7CFabian.Meiswinkel%40microsoft.com%7C539e65c966b64ff838ca08d6ee7f6be0%7C72f988bf86f141af91ab2d7cd011db47%7C1%7C0%7C636958628500124374&amp;sdata=yfD0OLvrnq71WDqtcj6P15M8KdzndlZs%2BagUlKBXJIY%3D&amp;reserved=0" TargetMode="External"/><Relationship Id="rId12" Type="http://schemas.openxmlformats.org/officeDocument/2006/relationships/hyperlink" Target="https://nam06.safelinks.protection.outlook.com/?url=https%3A%2F%2Fazure.microsoft.com%2Fen-us%2Fresources%2Fvideos%2Fazure-friday-serverless-geo-distributed-applications-with-azure-cosmos-db%2F&amp;data=02%7C01%7CFabian.Meiswinkel%40microsoft.com%7C539e65c966b64ff838ca08d6ee7f6be0%7C72f988bf86f141af91ab2d7cd011db47%7C1%7C0%7C636958628500114377&amp;sdata=1%2BjkkQ5TGhjze%2F2koby80L%2F0lNL0P2Q431Mlsvr%2B0fM%3D&amp;reserved=0"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nam06.safelinks.protection.outlook.com/?url=https%3A%2F%2Flennilobel.wordpress.com%2F2019%2F06%2F04%2Fmultiple-partition-keys-in-azure-cosmos-db-part-3-azure-functions-with-change-feed-trigger%2F&amp;data=02%7C01%7CFabian.Meiswinkel%40microsoft.com%7C539e65c966b64ff838ca08d6ee7f6be0%7C72f988bf86f141af91ab2d7cd011db47%7C1%7C0%7C636958628500174347&amp;sdata=q7%2B%2B2EtgG90oxZ0xC19Rpmb%2B0mcZlvGYUfmXzhSSDVs%3D&amp;reserved=0" TargetMode="External"/><Relationship Id="rId11" Type="http://schemas.openxmlformats.org/officeDocument/2006/relationships/hyperlink" Target="https://nam06.safelinks.protection.outlook.com/?url=https%3A%2F%2Fgithub.com%2Fealsur%2Fserverlessazurefriday&amp;data=02%7C01%7CFabian.Meiswinkel%40microsoft.com%7C539e65c966b64ff838ca08d6ee7f6be0%7C72f988bf86f141af91ab2d7cd011db47%7C1%7C0%7C636958628500104388&amp;sdata=O3gg0CSmdtI5KsRL65eBPrMIHxbJPr3IURxeaH82msI%3D&amp;reserved=0" TargetMode="External"/><Relationship Id="rId5" Type="http://schemas.openxmlformats.org/officeDocument/2006/relationships/hyperlink" Target="https://nam06.safelinks.protection.outlook.com/?url=https%3A%2F%2Flennilobel.wordpress.com%2F2019%2F05%2F06%2Fmultiple-partition-keys-in-azure-cosmos-db-part-2-using-the-change-feed-processor-library%2F&amp;data=02%7C01%7CFabian.Meiswinkel%40microsoft.com%7C539e65c966b64ff838ca08d6ee7f6be0%7C72f988bf86f141af91ab2d7cd011db47%7C1%7C0%7C636958628500174347&amp;sdata=F7JQIWNiNYmWRZRn0CgxC1aFD4TAwrDQT8wsrEJ6rHY%3D&amp;reserved=0" TargetMode="External"/><Relationship Id="rId10" Type="http://schemas.openxmlformats.org/officeDocument/2006/relationships/hyperlink" Target="https://nam06.safelinks.protection.outlook.com/?url=https%3A%2F%2Fgithub.com%2Fealsur%2Fserverless-recipes&amp;data=02%7C01%7CFabian.Meiswinkel%40microsoft.com%7C539e65c966b64ff838ca08d6ee7f6be0%7C72f988bf86f141af91ab2d7cd011db47%7C1%7C0%7C636958628500104388&amp;sdata=UDgZQPL9ntCFGNWLoTCuiByEEhTbfl3fFIk7KPMyTfI%3D&amp;reserved=0" TargetMode="External"/><Relationship Id="rId4" Type="http://schemas.openxmlformats.org/officeDocument/2006/relationships/hyperlink" Target="https://nam06.safelinks.protection.outlook.com/?url=https%3A%2F%2Flennilobel.wordpress.com%2F2019%2F04%2F27%2Fmultiple-partition-keys-in-azure-cosmos-db-part-1-querying-the-change-feed-directly%2F&amp;data=02%7C01%7CFabian.Meiswinkel%40microsoft.com%7C539e65c966b64ff838ca08d6ee7f6be0%7C72f988bf86f141af91ab2d7cd011db47%7C1%7C0%7C636958628500164353&amp;sdata=IerYfYn9FgeCNz9wa3SYEOm33y2T9HWG5K8r7GY24OI%3D&amp;reserved=0" TargetMode="External"/><Relationship Id="rId9" Type="http://schemas.openxmlformats.org/officeDocument/2006/relationships/hyperlink" Target="https://nam06.safelinks.protection.outlook.com/?url=https%3A%2F%2Fdocs.microsoft.com%2Fen-us%2Fazure%2Fcosmos-db%2Ftroubleshoot-changefeed-functions&amp;data=02%7C01%7CFabian.Meiswinkel%40microsoft.com%7C539e65c966b64ff838ca08d6ee7f6be0%7C72f988bf86f141af91ab2d7cd011db47%7C1%7C0%7C636958628500134364&amp;sdata=GEW5zKYWALGr8Kg%2FsD0nMzirWz7uhBPzs7XiYEv9Bbg%3D&amp;reserved=0"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1</a:t>
            </a:fld>
            <a:endParaRPr lang="en-US"/>
          </a:p>
        </p:txBody>
      </p:sp>
    </p:spTree>
    <p:extLst>
      <p:ext uri="{BB962C8B-B14F-4D97-AF65-F5344CB8AC3E}">
        <p14:creationId xmlns:p14="http://schemas.microsoft.com/office/powerpoint/2010/main" val="321427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https://docs.microsoft.com/en-us/azure/cosmos-db/high-availability</a:t>
            </a:r>
          </a:p>
          <a:p>
            <a:r>
              <a:rPr lang="en-US" dirty="0"/>
              <a:t>https://docs.microsoft.com/en-us/azure/cosmos-db/scaling-throughput</a:t>
            </a:r>
          </a:p>
          <a:p>
            <a:r>
              <a:rPr lang="en-US" dirty="0"/>
              <a:t>https://docs.microsoft.com/en-us/azure/cosmos-db/global-dist-under-the-hood</a:t>
            </a:r>
          </a:p>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10</a:t>
            </a:fld>
            <a:endParaRPr lang="en-US"/>
          </a:p>
        </p:txBody>
      </p:sp>
    </p:spTree>
    <p:extLst>
      <p:ext uri="{BB962C8B-B14F-4D97-AF65-F5344CB8AC3E}">
        <p14:creationId xmlns:p14="http://schemas.microsoft.com/office/powerpoint/2010/main" val="17749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11</a:t>
            </a:fld>
            <a:endParaRPr lang="en-US"/>
          </a:p>
        </p:txBody>
      </p:sp>
    </p:spTree>
    <p:extLst>
      <p:ext uri="{BB962C8B-B14F-4D97-AF65-F5344CB8AC3E}">
        <p14:creationId xmlns:p14="http://schemas.microsoft.com/office/powerpoint/2010/main" val="372058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https://docs.microsoft.com/en-us/azure/cosmos-db/graph-introduction</a:t>
            </a:r>
          </a:p>
          <a:p>
            <a:r>
              <a:rPr lang="en-US" dirty="0"/>
              <a:t>https://docs.microsoft.com/en-us/azure/cosmos-db/gremlin-support</a:t>
            </a:r>
          </a:p>
          <a:p>
            <a:r>
              <a:rPr lang="en-US" dirty="0"/>
              <a:t>https://docs.microsoft.com/en-us/azure/cosmos-db/table-introduction</a:t>
            </a:r>
          </a:p>
          <a:p>
            <a:endParaRPr lang="en-US" dirty="0"/>
          </a:p>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12</a:t>
            </a:fld>
            <a:endParaRPr lang="en-US"/>
          </a:p>
        </p:txBody>
      </p:sp>
    </p:spTree>
    <p:extLst>
      <p:ext uri="{BB962C8B-B14F-4D97-AF65-F5344CB8AC3E}">
        <p14:creationId xmlns:p14="http://schemas.microsoft.com/office/powerpoint/2010/main" val="3848472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14</a:t>
            </a:fld>
            <a:endParaRPr lang="en-US"/>
          </a:p>
        </p:txBody>
      </p:sp>
    </p:spTree>
    <p:extLst>
      <p:ext uri="{BB962C8B-B14F-4D97-AF65-F5344CB8AC3E}">
        <p14:creationId xmlns:p14="http://schemas.microsoft.com/office/powerpoint/2010/main" val="1820125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https://azure.microsoft.com/en-us/blog/a-technical-overview-of-azure-cosmos-db/</a:t>
            </a:r>
          </a:p>
        </p:txBody>
      </p:sp>
      <p:sp>
        <p:nvSpPr>
          <p:cNvPr id="4" name="Slide Number Placeholder 3"/>
          <p:cNvSpPr>
            <a:spLocks noGrp="1"/>
          </p:cNvSpPr>
          <p:nvPr>
            <p:ph type="sldNum" sz="quarter" idx="5"/>
          </p:nvPr>
        </p:nvSpPr>
        <p:spPr/>
        <p:txBody>
          <a:bodyPr/>
          <a:lstStyle/>
          <a:p>
            <a:fld id="{2D4261B2-2643-4F7E-BDD9-C6DDE25211CA}" type="slidenum">
              <a:rPr lang="en-US" smtClean="0"/>
              <a:t>15</a:t>
            </a:fld>
            <a:endParaRPr lang="en-US"/>
          </a:p>
        </p:txBody>
      </p:sp>
    </p:spTree>
    <p:extLst>
      <p:ext uri="{BB962C8B-B14F-4D97-AF65-F5344CB8AC3E}">
        <p14:creationId xmlns:p14="http://schemas.microsoft.com/office/powerpoint/2010/main" val="8640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https://docs.microsoft.com/en-us/azure/cosmos-db/graph-introduction</a:t>
            </a:r>
          </a:p>
          <a:p>
            <a:r>
              <a:rPr lang="en-US" dirty="0"/>
              <a:t>https://docs.microsoft.com/en-us/azure/cosmos-db/gremlin-support</a:t>
            </a:r>
          </a:p>
          <a:p>
            <a:r>
              <a:rPr lang="en-US" dirty="0"/>
              <a:t>https://docs.microsoft.com/en-us/azure/cosmos-db/table-introduction</a:t>
            </a:r>
          </a:p>
          <a:p>
            <a:endParaRPr lang="en-US" dirty="0"/>
          </a:p>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16</a:t>
            </a:fld>
            <a:endParaRPr lang="en-US"/>
          </a:p>
        </p:txBody>
      </p:sp>
    </p:spTree>
    <p:extLst>
      <p:ext uri="{BB962C8B-B14F-4D97-AF65-F5344CB8AC3E}">
        <p14:creationId xmlns:p14="http://schemas.microsoft.com/office/powerpoint/2010/main" val="2943382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https://docs.microsoft.com/en-us/azure/cosmos-db/cassandra-introduction</a:t>
            </a:r>
          </a:p>
          <a:p>
            <a:r>
              <a:rPr lang="en-US" dirty="0"/>
              <a:t>https://docs.microsoft.com/en-us/azure/cosmos-db/cassandra-support</a:t>
            </a:r>
          </a:p>
          <a:p>
            <a:r>
              <a:rPr lang="en-US" dirty="0"/>
              <a:t>https://docs.microsoft.com/en-us/azure/cosmos-db/mongodb-introduction</a:t>
            </a:r>
          </a:p>
          <a:p>
            <a:r>
              <a:rPr lang="en-US" dirty="0"/>
              <a:t>https://docs.microsoft.com/en-us/azure/cosmos-db/mongodb-feature-support</a:t>
            </a:r>
          </a:p>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17</a:t>
            </a:fld>
            <a:endParaRPr lang="en-US"/>
          </a:p>
        </p:txBody>
      </p:sp>
    </p:spTree>
    <p:extLst>
      <p:ext uri="{BB962C8B-B14F-4D97-AF65-F5344CB8AC3E}">
        <p14:creationId xmlns:p14="http://schemas.microsoft.com/office/powerpoint/2010/main" val="144312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18</a:t>
            </a:fld>
            <a:endParaRPr lang="en-US"/>
          </a:p>
        </p:txBody>
      </p:sp>
    </p:spTree>
    <p:extLst>
      <p:ext uri="{BB962C8B-B14F-4D97-AF65-F5344CB8AC3E}">
        <p14:creationId xmlns:p14="http://schemas.microsoft.com/office/powerpoint/2010/main" val="3269736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667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36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2</a:t>
            </a:fld>
            <a:endParaRPr lang="en-US"/>
          </a:p>
        </p:txBody>
      </p:sp>
    </p:spTree>
    <p:extLst>
      <p:ext uri="{BB962C8B-B14F-4D97-AF65-F5344CB8AC3E}">
        <p14:creationId xmlns:p14="http://schemas.microsoft.com/office/powerpoint/2010/main" val="1457156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979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94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89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760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598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333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99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797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993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50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3</a:t>
            </a:fld>
            <a:endParaRPr lang="en-US"/>
          </a:p>
        </p:txBody>
      </p:sp>
    </p:spTree>
    <p:extLst>
      <p:ext uri="{BB962C8B-B14F-4D97-AF65-F5344CB8AC3E}">
        <p14:creationId xmlns:p14="http://schemas.microsoft.com/office/powerpoint/2010/main" val="1382633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318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44045-718D-4950-B0BA-CCBA78BD2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94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93257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01544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4400" b="1" i="1"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916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https://docs.microsoft.com/en-us/azure/cosmos-db/index-overview</a:t>
            </a:r>
          </a:p>
          <a:p>
            <a:r>
              <a:rPr lang="en-US" dirty="0"/>
              <a:t>https://docs.microsoft.com/en-us/azure/cosmos-db/index-policy</a:t>
            </a:r>
          </a:p>
        </p:txBody>
      </p:sp>
      <p:sp>
        <p:nvSpPr>
          <p:cNvPr id="4" name="Slide Number Placeholder 3"/>
          <p:cNvSpPr>
            <a:spLocks noGrp="1"/>
          </p:cNvSpPr>
          <p:nvPr>
            <p:ph type="sldNum" sz="quarter" idx="5"/>
          </p:nvPr>
        </p:nvSpPr>
        <p:spPr/>
        <p:txBody>
          <a:bodyPr/>
          <a:lstStyle/>
          <a:p>
            <a:fld id="{2D4261B2-2643-4F7E-BDD9-C6DDE25211CA}" type="slidenum">
              <a:rPr lang="en-US" smtClean="0"/>
              <a:t>36</a:t>
            </a:fld>
            <a:endParaRPr lang="en-US"/>
          </a:p>
        </p:txBody>
      </p:sp>
    </p:spTree>
    <p:extLst>
      <p:ext uri="{BB962C8B-B14F-4D97-AF65-F5344CB8AC3E}">
        <p14:creationId xmlns:p14="http://schemas.microsoft.com/office/powerpoint/2010/main" val="2570823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37</a:t>
            </a:fld>
            <a:endParaRPr lang="en-US"/>
          </a:p>
        </p:txBody>
      </p:sp>
    </p:spTree>
    <p:extLst>
      <p:ext uri="{BB962C8B-B14F-4D97-AF65-F5344CB8AC3E}">
        <p14:creationId xmlns:p14="http://schemas.microsoft.com/office/powerpoint/2010/main" val="866649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058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54073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9792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4</a:t>
            </a:fld>
            <a:endParaRPr lang="en-US"/>
          </a:p>
        </p:txBody>
      </p:sp>
    </p:spTree>
    <p:extLst>
      <p:ext uri="{BB962C8B-B14F-4D97-AF65-F5344CB8AC3E}">
        <p14:creationId xmlns:p14="http://schemas.microsoft.com/office/powerpoint/2010/main" val="3304299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https://docs.microsoft.com/en-us/azure/cosmos-db/partitioning-overview</a:t>
            </a:r>
          </a:p>
          <a:p>
            <a:r>
              <a:rPr lang="en-US" dirty="0"/>
              <a:t>https://docs.microsoft.com/en-us/azure/cosmos-db/partition-data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5/19/2021 3:35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3251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42</a:t>
            </a:fld>
            <a:endParaRPr lang="en-US"/>
          </a:p>
        </p:txBody>
      </p:sp>
    </p:spTree>
    <p:extLst>
      <p:ext uri="{BB962C8B-B14F-4D97-AF65-F5344CB8AC3E}">
        <p14:creationId xmlns:p14="http://schemas.microsoft.com/office/powerpoint/2010/main" val="2165880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References</a:t>
            </a:r>
          </a:p>
          <a:p>
            <a:r>
              <a:rPr lang="en-US" dirty="0"/>
              <a:t>https://docs.microsoft.com/en-us/azure/cosmos-db/change-feed</a:t>
            </a:r>
          </a:p>
          <a:p>
            <a:r>
              <a:rPr lang="en-US" dirty="0"/>
              <a:t>https://docs.microsoft.com/en-us/azure/cosmos-db/change-feed-processor</a:t>
            </a:r>
          </a:p>
          <a:p>
            <a:endParaRPr lang="en-US" dirty="0"/>
          </a:p>
          <a:p>
            <a:pPr lvl="0"/>
            <a:r>
              <a:rPr lang="en-US" sz="1200" u="sng" kern="1200" dirty="0">
                <a:solidFill>
                  <a:schemeClr val="tx1"/>
                </a:solidFill>
                <a:effectLst/>
                <a:latin typeface="+mn-lt"/>
                <a:ea typeface="+mn-ea"/>
                <a:cs typeface="+mn-cs"/>
                <a:hlinkClick r:id="rId3"/>
              </a:rPr>
              <a:t>https://lennilobel.wordpress.com/2019/04/08/change-feed-unsung-hero-of-azure-cosmos-db/</a:t>
            </a:r>
            <a:endParaRPr lang="en-US" sz="1200" kern="1200" dirty="0">
              <a:solidFill>
                <a:schemeClr val="tx1"/>
              </a:solidFill>
              <a:effectLst/>
              <a:latin typeface="+mn-lt"/>
              <a:ea typeface="+mn-ea"/>
              <a:cs typeface="+mn-cs"/>
            </a:endParaRPr>
          </a:p>
          <a:p>
            <a:pPr lvl="0"/>
            <a:r>
              <a:rPr lang="en-US" sz="1200" u="sng" kern="1200" dirty="0">
                <a:solidFill>
                  <a:schemeClr val="tx1"/>
                </a:solidFill>
                <a:effectLst/>
                <a:latin typeface="+mn-lt"/>
                <a:ea typeface="+mn-ea"/>
                <a:cs typeface="+mn-cs"/>
                <a:hlinkClick r:id="rId4"/>
              </a:rPr>
              <a:t>https://lennilobel.wordpress.com/2019/04/27/multiple-partition-keys-in-azure-cosmos-db-part-1-querying-the-change-feed-directly/</a:t>
            </a:r>
            <a:endParaRPr lang="en-US" sz="1200" kern="1200" dirty="0">
              <a:solidFill>
                <a:schemeClr val="tx1"/>
              </a:solidFill>
              <a:effectLst/>
              <a:latin typeface="+mn-lt"/>
              <a:ea typeface="+mn-ea"/>
              <a:cs typeface="+mn-cs"/>
            </a:endParaRPr>
          </a:p>
          <a:p>
            <a:pPr lvl="0"/>
            <a:r>
              <a:rPr lang="en-US" sz="1200" u="sng" kern="1200" dirty="0">
                <a:solidFill>
                  <a:schemeClr val="tx1"/>
                </a:solidFill>
                <a:effectLst/>
                <a:latin typeface="+mn-lt"/>
                <a:ea typeface="+mn-ea"/>
                <a:cs typeface="+mn-cs"/>
                <a:hlinkClick r:id="rId5"/>
              </a:rPr>
              <a:t>https://lennilobel.wordpress.com/2019/05/06/multiple-partition-keys-in-azure-cosmos-db-part-2-using-the-change-feed-processor-library/</a:t>
            </a:r>
            <a:endParaRPr lang="en-US" sz="1200" kern="1200" dirty="0">
              <a:solidFill>
                <a:schemeClr val="tx1"/>
              </a:solidFill>
              <a:effectLst/>
              <a:latin typeface="+mn-lt"/>
              <a:ea typeface="+mn-ea"/>
              <a:cs typeface="+mn-cs"/>
            </a:endParaRPr>
          </a:p>
          <a:p>
            <a:pPr lvl="0"/>
            <a:r>
              <a:rPr lang="en-US" sz="1200" u="sng" kern="1200" dirty="0">
                <a:solidFill>
                  <a:schemeClr val="tx1"/>
                </a:solidFill>
                <a:effectLst/>
                <a:latin typeface="+mn-lt"/>
                <a:ea typeface="+mn-ea"/>
                <a:cs typeface="+mn-cs"/>
                <a:hlinkClick r:id="rId6"/>
              </a:rPr>
              <a:t>https://lennilobel.wordpress.com/2019/06/04/multiple-partition-keys-in-azure-cosmos-db-part-3-azure-functions-with-change-feed-trigger/</a:t>
            </a:r>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7"/>
              </a:rPr>
              <a:t>https://docs.microsoft.com/en-us/azure/cosmos-db/how-to-configure-cosmos-db-trigger-connection-policy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8"/>
              </a:rPr>
              <a:t>https://docs.microsoft.com/en-us/azure/cosmos-db/how-to-create-multiple-cosmos-db-triggers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9"/>
              </a:rPr>
              <a:t>https://docs.microsoft.com/en-us/azure/cosmos-db/troubleshoot-changefeed-functions</a:t>
            </a:r>
            <a:endParaRPr lang="en-US" sz="1200" kern="1200" dirty="0">
              <a:solidFill>
                <a:schemeClr val="tx1"/>
              </a:solidFill>
              <a:effectLst/>
              <a:latin typeface="+mn-lt"/>
              <a:ea typeface="+mn-ea"/>
              <a:cs typeface="+mn-cs"/>
            </a:endParaRPr>
          </a:p>
          <a:p>
            <a:endParaRPr lang="en-US" dirty="0"/>
          </a:p>
          <a:p>
            <a:r>
              <a:rPr lang="en-US" sz="1200" u="sng" kern="1200" dirty="0">
                <a:solidFill>
                  <a:schemeClr val="tx1"/>
                </a:solidFill>
                <a:effectLst/>
                <a:latin typeface="+mn-lt"/>
                <a:ea typeface="+mn-ea"/>
                <a:cs typeface="+mn-cs"/>
                <a:hlinkClick r:id="rId10"/>
              </a:rPr>
              <a:t>https://github.com/ealsur/serverless-recipes</a:t>
            </a:r>
            <a:endParaRPr lang="en-US" sz="1200" u="sng"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11"/>
              </a:rPr>
              <a:t>https://github.com/ealsur/serverlessazurefriday</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12"/>
              </a:rPr>
              <a:t>https://azure.microsoft.com/en-us/resources/videos/azure-friday-serverless-geo-distributed-applications-with-azure-cosmos-db/</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04776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21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61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2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948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38251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49</a:t>
            </a:fld>
            <a:endParaRPr lang="en-US"/>
          </a:p>
        </p:txBody>
      </p:sp>
    </p:spTree>
    <p:extLst>
      <p:ext uri="{BB962C8B-B14F-4D97-AF65-F5344CB8AC3E}">
        <p14:creationId xmlns:p14="http://schemas.microsoft.com/office/powerpoint/2010/main" val="1014085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50</a:t>
            </a:fld>
            <a:endParaRPr lang="en-US"/>
          </a:p>
        </p:txBody>
      </p:sp>
    </p:spTree>
    <p:extLst>
      <p:ext uri="{BB962C8B-B14F-4D97-AF65-F5344CB8AC3E}">
        <p14:creationId xmlns:p14="http://schemas.microsoft.com/office/powerpoint/2010/main" val="307963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5</a:t>
            </a:fld>
            <a:endParaRPr lang="en-US"/>
          </a:p>
        </p:txBody>
      </p:sp>
    </p:spTree>
    <p:extLst>
      <p:ext uri="{BB962C8B-B14F-4D97-AF65-F5344CB8AC3E}">
        <p14:creationId xmlns:p14="http://schemas.microsoft.com/office/powerpoint/2010/main" val="2829392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19:15 – 19:25</a:t>
            </a:r>
          </a:p>
        </p:txBody>
      </p:sp>
      <p:sp>
        <p:nvSpPr>
          <p:cNvPr id="4" name="Slide Number Placeholder 3"/>
          <p:cNvSpPr>
            <a:spLocks noGrp="1"/>
          </p:cNvSpPr>
          <p:nvPr>
            <p:ph type="sldNum" sz="quarter" idx="5"/>
          </p:nvPr>
        </p:nvSpPr>
        <p:spPr/>
        <p:txBody>
          <a:bodyPr/>
          <a:lstStyle/>
          <a:p>
            <a:fld id="{2D4261B2-2643-4F7E-BDD9-C6DDE25211CA}" type="slidenum">
              <a:rPr lang="en-US" smtClean="0"/>
              <a:t>6</a:t>
            </a:fld>
            <a:endParaRPr lang="en-US"/>
          </a:p>
        </p:txBody>
      </p:sp>
    </p:spTree>
    <p:extLst>
      <p:ext uri="{BB962C8B-B14F-4D97-AF65-F5344CB8AC3E}">
        <p14:creationId xmlns:p14="http://schemas.microsoft.com/office/powerpoint/2010/main" val="74071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7</a:t>
            </a:fld>
            <a:endParaRPr lang="en-US"/>
          </a:p>
        </p:txBody>
      </p:sp>
    </p:spTree>
    <p:extLst>
      <p:ext uri="{BB962C8B-B14F-4D97-AF65-F5344CB8AC3E}">
        <p14:creationId xmlns:p14="http://schemas.microsoft.com/office/powerpoint/2010/main" val="1697441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https://docs.microsoft.com/en-us/azure/cosmos-db/consistency-levels</a:t>
            </a:r>
          </a:p>
          <a:p>
            <a:r>
              <a:rPr lang="en-US" dirty="0"/>
              <a:t>https://docs.microsoft.com/en-us/azure/cosmos-db/consistency-levels-choosing</a:t>
            </a:r>
          </a:p>
          <a:p>
            <a:r>
              <a:rPr lang="en-US" dirty="0"/>
              <a:t>https://docs.microsoft.com/en-us/azure/cosmos-db/consistency-levels-across-apis</a:t>
            </a:r>
          </a:p>
          <a:p>
            <a:r>
              <a:rPr lang="en-US" dirty="0"/>
              <a:t>https://docs.microsoft.com/en-us/azure/cosmos-db/consistency-levels-tradeoffs</a:t>
            </a:r>
          </a:p>
          <a:p>
            <a:endParaRPr lang="en-US" dirty="0"/>
          </a:p>
        </p:txBody>
      </p:sp>
      <p:sp>
        <p:nvSpPr>
          <p:cNvPr id="4" name="Slide Number Placeholder 3"/>
          <p:cNvSpPr>
            <a:spLocks noGrp="1"/>
          </p:cNvSpPr>
          <p:nvPr>
            <p:ph type="sldNum" sz="quarter" idx="5"/>
          </p:nvPr>
        </p:nvSpPr>
        <p:spPr/>
        <p:txBody>
          <a:bodyPr/>
          <a:lstStyle/>
          <a:p>
            <a:fld id="{2D4261B2-2643-4F7E-BDD9-C6DDE25211CA}" type="slidenum">
              <a:rPr lang="en-US" smtClean="0"/>
              <a:t>8</a:t>
            </a:fld>
            <a:endParaRPr lang="en-US"/>
          </a:p>
        </p:txBody>
      </p:sp>
    </p:spTree>
    <p:extLst>
      <p:ext uri="{BB962C8B-B14F-4D97-AF65-F5344CB8AC3E}">
        <p14:creationId xmlns:p14="http://schemas.microsoft.com/office/powerpoint/2010/main" val="3636697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4261B2-2643-4F7E-BDD9-C6DDE25211CA}" type="slidenum">
              <a:rPr lang="en-US" smtClean="0"/>
              <a:t>9</a:t>
            </a:fld>
            <a:endParaRPr lang="en-US"/>
          </a:p>
        </p:txBody>
      </p:sp>
    </p:spTree>
    <p:extLst>
      <p:ext uri="{BB962C8B-B14F-4D97-AF65-F5344CB8AC3E}">
        <p14:creationId xmlns:p14="http://schemas.microsoft.com/office/powerpoint/2010/main" val="113152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5FA5-4BA5-4317-9FCA-C5A95A8575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80F292-6D58-4B57-80A5-88A87C694E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F05A96-89CE-4B49-A07D-33BCF3C0EBE0}"/>
              </a:ext>
            </a:extLst>
          </p:cNvPr>
          <p:cNvSpPr>
            <a:spLocks noGrp="1"/>
          </p:cNvSpPr>
          <p:nvPr>
            <p:ph type="dt" sz="half" idx="10"/>
          </p:nvPr>
        </p:nvSpPr>
        <p:spPr/>
        <p:txBody>
          <a:bodyPr/>
          <a:lstStyle/>
          <a:p>
            <a:fld id="{2075A919-CFAA-4FA1-9B84-70F4E053CBDD}" type="datetime1">
              <a:rPr lang="en-US" smtClean="0"/>
              <a:t>5/19/2021</a:t>
            </a:fld>
            <a:endParaRPr lang="en-US"/>
          </a:p>
        </p:txBody>
      </p:sp>
      <p:sp>
        <p:nvSpPr>
          <p:cNvPr id="5" name="Footer Placeholder 4">
            <a:extLst>
              <a:ext uri="{FF2B5EF4-FFF2-40B4-BE49-F238E27FC236}">
                <a16:creationId xmlns:a16="http://schemas.microsoft.com/office/drawing/2014/main" id="{7F260466-7A7F-4B90-9C68-421B96C92013}"/>
              </a:ext>
            </a:extLst>
          </p:cNvPr>
          <p:cNvSpPr>
            <a:spLocks noGrp="1"/>
          </p:cNvSpPr>
          <p:nvPr>
            <p:ph type="ftr" sz="quarter" idx="11"/>
          </p:nvPr>
        </p:nvSpPr>
        <p:spPr/>
        <p:txBody>
          <a:bodyPr/>
          <a:lstStyle/>
          <a:p>
            <a:r>
              <a:rPr lang="en-US"/>
              <a:t>https://aka.ms/AzureFest/CosmosDB </a:t>
            </a:r>
          </a:p>
        </p:txBody>
      </p:sp>
      <p:sp>
        <p:nvSpPr>
          <p:cNvPr id="6" name="Slide Number Placeholder 5">
            <a:extLst>
              <a:ext uri="{FF2B5EF4-FFF2-40B4-BE49-F238E27FC236}">
                <a16:creationId xmlns:a16="http://schemas.microsoft.com/office/drawing/2014/main" id="{781B5983-5591-4E68-97A1-3B7D8E2FFB91}"/>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2580282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E4C2-02A6-41BB-B251-F8362A9DF7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872745-2A8E-46F9-BAF9-9622E5E6E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8EF98-7AEA-4561-8450-6F890B86FE2F}"/>
              </a:ext>
            </a:extLst>
          </p:cNvPr>
          <p:cNvSpPr>
            <a:spLocks noGrp="1"/>
          </p:cNvSpPr>
          <p:nvPr>
            <p:ph type="dt" sz="half" idx="10"/>
          </p:nvPr>
        </p:nvSpPr>
        <p:spPr/>
        <p:txBody>
          <a:bodyPr/>
          <a:lstStyle/>
          <a:p>
            <a:fld id="{4979EC24-0D66-4EDC-99BA-892FA1FBC6C5}" type="datetime1">
              <a:rPr lang="en-US" smtClean="0"/>
              <a:t>5/19/2021</a:t>
            </a:fld>
            <a:endParaRPr lang="en-US"/>
          </a:p>
        </p:txBody>
      </p:sp>
      <p:sp>
        <p:nvSpPr>
          <p:cNvPr id="5" name="Footer Placeholder 4">
            <a:extLst>
              <a:ext uri="{FF2B5EF4-FFF2-40B4-BE49-F238E27FC236}">
                <a16:creationId xmlns:a16="http://schemas.microsoft.com/office/drawing/2014/main" id="{458E0760-0695-4AE1-8EE3-E2DC7257264F}"/>
              </a:ext>
            </a:extLst>
          </p:cNvPr>
          <p:cNvSpPr>
            <a:spLocks noGrp="1"/>
          </p:cNvSpPr>
          <p:nvPr>
            <p:ph type="ftr" sz="quarter" idx="11"/>
          </p:nvPr>
        </p:nvSpPr>
        <p:spPr/>
        <p:txBody>
          <a:bodyPr/>
          <a:lstStyle/>
          <a:p>
            <a:r>
              <a:rPr lang="en-US"/>
              <a:t>https://aka.ms/AzureFest/CosmosDB </a:t>
            </a:r>
          </a:p>
        </p:txBody>
      </p:sp>
      <p:sp>
        <p:nvSpPr>
          <p:cNvPr id="6" name="Slide Number Placeholder 5">
            <a:extLst>
              <a:ext uri="{FF2B5EF4-FFF2-40B4-BE49-F238E27FC236}">
                <a16:creationId xmlns:a16="http://schemas.microsoft.com/office/drawing/2014/main" id="{24452EEB-CE6F-4564-AB8B-DC15ECE80B3B}"/>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400948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D263D-5C09-4327-9ACE-D58F593D14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FEDE37-DA3F-49EC-9FC9-F072487415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DBE8ED-8D58-498C-A881-C4E3C7F09520}"/>
              </a:ext>
            </a:extLst>
          </p:cNvPr>
          <p:cNvSpPr>
            <a:spLocks noGrp="1"/>
          </p:cNvSpPr>
          <p:nvPr>
            <p:ph type="dt" sz="half" idx="10"/>
          </p:nvPr>
        </p:nvSpPr>
        <p:spPr/>
        <p:txBody>
          <a:bodyPr/>
          <a:lstStyle/>
          <a:p>
            <a:fld id="{B568E3DC-F2A4-46A9-8339-8AC5826BFB2C}" type="datetime1">
              <a:rPr lang="en-US" smtClean="0"/>
              <a:t>5/19/2021</a:t>
            </a:fld>
            <a:endParaRPr lang="en-US"/>
          </a:p>
        </p:txBody>
      </p:sp>
      <p:sp>
        <p:nvSpPr>
          <p:cNvPr id="5" name="Footer Placeholder 4">
            <a:extLst>
              <a:ext uri="{FF2B5EF4-FFF2-40B4-BE49-F238E27FC236}">
                <a16:creationId xmlns:a16="http://schemas.microsoft.com/office/drawing/2014/main" id="{159DB004-D879-4B57-80CC-06FED8CDD7B7}"/>
              </a:ext>
            </a:extLst>
          </p:cNvPr>
          <p:cNvSpPr>
            <a:spLocks noGrp="1"/>
          </p:cNvSpPr>
          <p:nvPr>
            <p:ph type="ftr" sz="quarter" idx="11"/>
          </p:nvPr>
        </p:nvSpPr>
        <p:spPr/>
        <p:txBody>
          <a:bodyPr/>
          <a:lstStyle/>
          <a:p>
            <a:r>
              <a:rPr lang="en-US"/>
              <a:t>https://aka.ms/AzureFest/CosmosDB </a:t>
            </a:r>
          </a:p>
        </p:txBody>
      </p:sp>
      <p:sp>
        <p:nvSpPr>
          <p:cNvPr id="6" name="Slide Number Placeholder 5">
            <a:extLst>
              <a:ext uri="{FF2B5EF4-FFF2-40B4-BE49-F238E27FC236}">
                <a16:creationId xmlns:a16="http://schemas.microsoft.com/office/drawing/2014/main" id="{CC5B55D7-A099-422E-BF4B-C1C5720E5A07}"/>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29226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2" y="1591730"/>
            <a:ext cx="5265119" cy="1602661"/>
          </a:xfrm>
        </p:spPr>
        <p:txBody>
          <a:bodyPr/>
          <a:lstStyle>
            <a:lvl1pPr marL="0" indent="0">
              <a:spcBef>
                <a:spcPts val="1200"/>
              </a:spcBef>
              <a:spcAft>
                <a:spcPts val="800"/>
              </a:spcAft>
              <a:buNone/>
              <a:defRPr sz="1800" spc="0" baseline="0">
                <a:solidFill>
                  <a:schemeClr val="tx1"/>
                </a:solidFill>
              </a:defRPr>
            </a:lvl1pPr>
            <a:lvl2pPr marL="160016" indent="-160016" algn="l" defTabSz="761981"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899" indent="-228594" defTabSz="761981">
              <a:buClr>
                <a:schemeClr val="tx2"/>
              </a:buClr>
              <a:defRPr sz="1200" spc="0" baseline="0">
                <a:solidFill>
                  <a:schemeClr val="tx1"/>
                </a:solidFill>
              </a:defRPr>
            </a:lvl3pPr>
            <a:lvl4pPr marL="914377" indent="-228594" defTabSz="761981">
              <a:buClr>
                <a:schemeClr val="tx2"/>
              </a:buClr>
              <a:defRPr sz="1100" spc="0" baseline="0">
                <a:solidFill>
                  <a:schemeClr val="tx1"/>
                </a:solidFill>
              </a:defRPr>
            </a:lvl4pPr>
            <a:lvl5pPr marL="1258857" indent="-228594" defTabSz="761981">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5"/>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2"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21135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5176276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1705083"/>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3" indent="-236533">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1206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1"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377"/>
            <a:r>
              <a:rPr lang="en-US"/>
              <a:t>Edit Master text styles</a:t>
            </a:r>
          </a:p>
        </p:txBody>
      </p:sp>
    </p:spTree>
    <p:extLst>
      <p:ext uri="{BB962C8B-B14F-4D97-AF65-F5344CB8AC3E}">
        <p14:creationId xmlns:p14="http://schemas.microsoft.com/office/powerpoint/2010/main" val="9115020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0369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1892484"/>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291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Segoe UI Semilight" charset="0"/>
                <a:cs typeface="Segoe UI Semilight"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a:t>Edit Master text styles</a:t>
            </a:r>
          </a:p>
          <a:p>
            <a:pPr marL="572691" lvl="1" indent="-336145" defTabSz="914400">
              <a:spcBef>
                <a:spcPts val="1000"/>
              </a:spcBef>
            </a:pPr>
            <a:r>
              <a:rPr lang="en-US"/>
              <a:t>subtitle</a:t>
            </a:r>
          </a:p>
        </p:txBody>
      </p:sp>
    </p:spTree>
    <p:extLst>
      <p:ext uri="{BB962C8B-B14F-4D97-AF65-F5344CB8AC3E}">
        <p14:creationId xmlns:p14="http://schemas.microsoft.com/office/powerpoint/2010/main" val="808994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1FA2-23A6-4FA2-BA13-BCC17375D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E6820-1821-4F3C-865C-078EADA37F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97592-72EA-4B4F-949A-E12101A42982}"/>
              </a:ext>
            </a:extLst>
          </p:cNvPr>
          <p:cNvSpPr>
            <a:spLocks noGrp="1"/>
          </p:cNvSpPr>
          <p:nvPr>
            <p:ph type="dt" sz="half" idx="10"/>
          </p:nvPr>
        </p:nvSpPr>
        <p:spPr/>
        <p:txBody>
          <a:bodyPr/>
          <a:lstStyle/>
          <a:p>
            <a:fld id="{4B96E980-F8B1-4F38-83CC-F5E10069BCF1}" type="datetime1">
              <a:rPr lang="en-US" smtClean="0"/>
              <a:t>5/19/2021</a:t>
            </a:fld>
            <a:endParaRPr lang="en-US"/>
          </a:p>
        </p:txBody>
      </p:sp>
      <p:sp>
        <p:nvSpPr>
          <p:cNvPr id="5" name="Footer Placeholder 4">
            <a:extLst>
              <a:ext uri="{FF2B5EF4-FFF2-40B4-BE49-F238E27FC236}">
                <a16:creationId xmlns:a16="http://schemas.microsoft.com/office/drawing/2014/main" id="{5519FF0A-75C1-4B4D-A939-D1A3867BA18B}"/>
              </a:ext>
            </a:extLst>
          </p:cNvPr>
          <p:cNvSpPr>
            <a:spLocks noGrp="1"/>
          </p:cNvSpPr>
          <p:nvPr>
            <p:ph type="ftr" sz="quarter" idx="11"/>
          </p:nvPr>
        </p:nvSpPr>
        <p:spPr/>
        <p:txBody>
          <a:bodyPr/>
          <a:lstStyle/>
          <a:p>
            <a:r>
              <a:rPr lang="en-US"/>
              <a:t>https://aka.ms/AzureFest/CosmosDB </a:t>
            </a:r>
          </a:p>
        </p:txBody>
      </p:sp>
      <p:sp>
        <p:nvSpPr>
          <p:cNvPr id="6" name="Slide Number Placeholder 5">
            <a:extLst>
              <a:ext uri="{FF2B5EF4-FFF2-40B4-BE49-F238E27FC236}">
                <a16:creationId xmlns:a16="http://schemas.microsoft.com/office/drawing/2014/main" id="{7228E1FA-934C-4EB5-BFF6-430205BB2E30}"/>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600426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8392-8D76-4FD2-80BC-581A14309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EBC6C-CD61-49BD-B51A-8A85201C0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7DF83-5EFC-4D9F-9F96-3ACB0D4D3EAA}"/>
              </a:ext>
            </a:extLst>
          </p:cNvPr>
          <p:cNvSpPr>
            <a:spLocks noGrp="1"/>
          </p:cNvSpPr>
          <p:nvPr>
            <p:ph type="dt" sz="half" idx="10"/>
          </p:nvPr>
        </p:nvSpPr>
        <p:spPr/>
        <p:txBody>
          <a:bodyPr/>
          <a:lstStyle/>
          <a:p>
            <a:fld id="{77D3CD03-8FAC-457F-BAB0-B2B91AA226EB}" type="datetime1">
              <a:rPr lang="en-US" smtClean="0"/>
              <a:t>5/19/2021</a:t>
            </a:fld>
            <a:endParaRPr lang="en-US"/>
          </a:p>
        </p:txBody>
      </p:sp>
      <p:sp>
        <p:nvSpPr>
          <p:cNvPr id="5" name="Footer Placeholder 4">
            <a:extLst>
              <a:ext uri="{FF2B5EF4-FFF2-40B4-BE49-F238E27FC236}">
                <a16:creationId xmlns:a16="http://schemas.microsoft.com/office/drawing/2014/main" id="{1D8B35BC-8DC9-4E6D-93E4-717D46369D03}"/>
              </a:ext>
            </a:extLst>
          </p:cNvPr>
          <p:cNvSpPr>
            <a:spLocks noGrp="1"/>
          </p:cNvSpPr>
          <p:nvPr>
            <p:ph type="ftr" sz="quarter" idx="11"/>
          </p:nvPr>
        </p:nvSpPr>
        <p:spPr/>
        <p:txBody>
          <a:bodyPr/>
          <a:lstStyle/>
          <a:p>
            <a:r>
              <a:rPr lang="en-US"/>
              <a:t>https://aka.ms/AzureFest/CosmosDB </a:t>
            </a:r>
          </a:p>
        </p:txBody>
      </p:sp>
      <p:sp>
        <p:nvSpPr>
          <p:cNvPr id="6" name="Slide Number Placeholder 5">
            <a:extLst>
              <a:ext uri="{FF2B5EF4-FFF2-40B4-BE49-F238E27FC236}">
                <a16:creationId xmlns:a16="http://schemas.microsoft.com/office/drawing/2014/main" id="{21EC7017-B810-4C38-B9B6-13D843E3C0EC}"/>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152811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EB6E-64EB-45F3-AC25-C646457DE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8719A-22C3-4652-85BE-2AB0757E84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D647F2-5A9B-49FF-9980-BA8B79F3AF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FBCCA-213B-473F-B284-0E91B60DB2F0}"/>
              </a:ext>
            </a:extLst>
          </p:cNvPr>
          <p:cNvSpPr>
            <a:spLocks noGrp="1"/>
          </p:cNvSpPr>
          <p:nvPr>
            <p:ph type="dt" sz="half" idx="10"/>
          </p:nvPr>
        </p:nvSpPr>
        <p:spPr/>
        <p:txBody>
          <a:bodyPr/>
          <a:lstStyle/>
          <a:p>
            <a:fld id="{BD98C676-B18A-43B6-B6D1-61BEE0C5FFF7}" type="datetime1">
              <a:rPr lang="en-US" smtClean="0"/>
              <a:t>5/19/2021</a:t>
            </a:fld>
            <a:endParaRPr lang="en-US"/>
          </a:p>
        </p:txBody>
      </p:sp>
      <p:sp>
        <p:nvSpPr>
          <p:cNvPr id="6" name="Footer Placeholder 5">
            <a:extLst>
              <a:ext uri="{FF2B5EF4-FFF2-40B4-BE49-F238E27FC236}">
                <a16:creationId xmlns:a16="http://schemas.microsoft.com/office/drawing/2014/main" id="{34D0E7F5-83D8-472B-87CB-34C535B612C5}"/>
              </a:ext>
            </a:extLst>
          </p:cNvPr>
          <p:cNvSpPr>
            <a:spLocks noGrp="1"/>
          </p:cNvSpPr>
          <p:nvPr>
            <p:ph type="ftr" sz="quarter" idx="11"/>
          </p:nvPr>
        </p:nvSpPr>
        <p:spPr/>
        <p:txBody>
          <a:bodyPr/>
          <a:lstStyle/>
          <a:p>
            <a:r>
              <a:rPr lang="en-US"/>
              <a:t>https://aka.ms/AzureFest/CosmosDB </a:t>
            </a:r>
          </a:p>
        </p:txBody>
      </p:sp>
      <p:sp>
        <p:nvSpPr>
          <p:cNvPr id="7" name="Slide Number Placeholder 6">
            <a:extLst>
              <a:ext uri="{FF2B5EF4-FFF2-40B4-BE49-F238E27FC236}">
                <a16:creationId xmlns:a16="http://schemas.microsoft.com/office/drawing/2014/main" id="{B8D984DA-8482-4342-8890-8AFF6376A4CD}"/>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84315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59F4-1C3B-4CB7-84E0-0968352500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E790ED-3798-4A98-8802-6E194AB6E2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57E67F-1C0C-4638-954C-CF2304A0ED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9ED2BD-1D98-4047-ABE9-81161E757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B2653-8D3E-43AB-ADFC-567AD91B5C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0CC32A-A662-42DC-9AF4-01710B6C2FFE}"/>
              </a:ext>
            </a:extLst>
          </p:cNvPr>
          <p:cNvSpPr>
            <a:spLocks noGrp="1"/>
          </p:cNvSpPr>
          <p:nvPr>
            <p:ph type="dt" sz="half" idx="10"/>
          </p:nvPr>
        </p:nvSpPr>
        <p:spPr/>
        <p:txBody>
          <a:bodyPr/>
          <a:lstStyle/>
          <a:p>
            <a:fld id="{E2E70F9F-B6BA-40BB-8629-A1EB73B3500A}" type="datetime1">
              <a:rPr lang="en-US" smtClean="0"/>
              <a:t>5/19/2021</a:t>
            </a:fld>
            <a:endParaRPr lang="en-US"/>
          </a:p>
        </p:txBody>
      </p:sp>
      <p:sp>
        <p:nvSpPr>
          <p:cNvPr id="8" name="Footer Placeholder 7">
            <a:extLst>
              <a:ext uri="{FF2B5EF4-FFF2-40B4-BE49-F238E27FC236}">
                <a16:creationId xmlns:a16="http://schemas.microsoft.com/office/drawing/2014/main" id="{45215FA9-165C-4AA0-87B0-4A12443C9F89}"/>
              </a:ext>
            </a:extLst>
          </p:cNvPr>
          <p:cNvSpPr>
            <a:spLocks noGrp="1"/>
          </p:cNvSpPr>
          <p:nvPr>
            <p:ph type="ftr" sz="quarter" idx="11"/>
          </p:nvPr>
        </p:nvSpPr>
        <p:spPr/>
        <p:txBody>
          <a:bodyPr/>
          <a:lstStyle/>
          <a:p>
            <a:r>
              <a:rPr lang="en-US"/>
              <a:t>https://aka.ms/AzureFest/CosmosDB </a:t>
            </a:r>
          </a:p>
        </p:txBody>
      </p:sp>
      <p:sp>
        <p:nvSpPr>
          <p:cNvPr id="9" name="Slide Number Placeholder 8">
            <a:extLst>
              <a:ext uri="{FF2B5EF4-FFF2-40B4-BE49-F238E27FC236}">
                <a16:creationId xmlns:a16="http://schemas.microsoft.com/office/drawing/2014/main" id="{AB94E9AA-2D3D-4A2C-A45C-150B0407EF9C}"/>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229882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8445-8E99-4DA1-AEC0-99A421D90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7328E7-3819-4B85-988D-630F98D25E00}"/>
              </a:ext>
            </a:extLst>
          </p:cNvPr>
          <p:cNvSpPr>
            <a:spLocks noGrp="1"/>
          </p:cNvSpPr>
          <p:nvPr>
            <p:ph type="dt" sz="half" idx="10"/>
          </p:nvPr>
        </p:nvSpPr>
        <p:spPr/>
        <p:txBody>
          <a:bodyPr/>
          <a:lstStyle/>
          <a:p>
            <a:fld id="{CE0A663E-7FAC-4E7C-BA3F-3D93D859BE39}" type="datetime1">
              <a:rPr lang="en-US" smtClean="0"/>
              <a:t>5/19/2021</a:t>
            </a:fld>
            <a:endParaRPr lang="en-US"/>
          </a:p>
        </p:txBody>
      </p:sp>
      <p:sp>
        <p:nvSpPr>
          <p:cNvPr id="4" name="Footer Placeholder 3">
            <a:extLst>
              <a:ext uri="{FF2B5EF4-FFF2-40B4-BE49-F238E27FC236}">
                <a16:creationId xmlns:a16="http://schemas.microsoft.com/office/drawing/2014/main" id="{FB000A6A-3D26-4A89-BC10-D49CDA38D0AE}"/>
              </a:ext>
            </a:extLst>
          </p:cNvPr>
          <p:cNvSpPr>
            <a:spLocks noGrp="1"/>
          </p:cNvSpPr>
          <p:nvPr>
            <p:ph type="ftr" sz="quarter" idx="11"/>
          </p:nvPr>
        </p:nvSpPr>
        <p:spPr/>
        <p:txBody>
          <a:bodyPr/>
          <a:lstStyle/>
          <a:p>
            <a:r>
              <a:rPr lang="en-US"/>
              <a:t>https://aka.ms/AzureFest/CosmosDB </a:t>
            </a:r>
          </a:p>
        </p:txBody>
      </p:sp>
      <p:sp>
        <p:nvSpPr>
          <p:cNvPr id="5" name="Slide Number Placeholder 4">
            <a:extLst>
              <a:ext uri="{FF2B5EF4-FFF2-40B4-BE49-F238E27FC236}">
                <a16:creationId xmlns:a16="http://schemas.microsoft.com/office/drawing/2014/main" id="{027E70AB-4789-4D41-B27C-3143F8FC6326}"/>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1645661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049CF-6D34-4840-8D91-0E55AA6549D2}"/>
              </a:ext>
            </a:extLst>
          </p:cNvPr>
          <p:cNvSpPr>
            <a:spLocks noGrp="1"/>
          </p:cNvSpPr>
          <p:nvPr>
            <p:ph type="dt" sz="half" idx="10"/>
          </p:nvPr>
        </p:nvSpPr>
        <p:spPr/>
        <p:txBody>
          <a:bodyPr/>
          <a:lstStyle/>
          <a:p>
            <a:fld id="{5C793A87-281C-42D5-8A3C-13E979ECDE99}" type="datetime1">
              <a:rPr lang="en-US" smtClean="0"/>
              <a:t>5/19/2021</a:t>
            </a:fld>
            <a:endParaRPr lang="en-US"/>
          </a:p>
        </p:txBody>
      </p:sp>
      <p:sp>
        <p:nvSpPr>
          <p:cNvPr id="3" name="Footer Placeholder 2">
            <a:extLst>
              <a:ext uri="{FF2B5EF4-FFF2-40B4-BE49-F238E27FC236}">
                <a16:creationId xmlns:a16="http://schemas.microsoft.com/office/drawing/2014/main" id="{4BB6E6EF-4256-4803-99F2-5516FD1AFEFA}"/>
              </a:ext>
            </a:extLst>
          </p:cNvPr>
          <p:cNvSpPr>
            <a:spLocks noGrp="1"/>
          </p:cNvSpPr>
          <p:nvPr>
            <p:ph type="ftr" sz="quarter" idx="11"/>
          </p:nvPr>
        </p:nvSpPr>
        <p:spPr/>
        <p:txBody>
          <a:bodyPr/>
          <a:lstStyle/>
          <a:p>
            <a:r>
              <a:rPr lang="en-US"/>
              <a:t>https://aka.ms/AzureFest/CosmosDB </a:t>
            </a:r>
          </a:p>
        </p:txBody>
      </p:sp>
      <p:sp>
        <p:nvSpPr>
          <p:cNvPr id="4" name="Slide Number Placeholder 3">
            <a:extLst>
              <a:ext uri="{FF2B5EF4-FFF2-40B4-BE49-F238E27FC236}">
                <a16:creationId xmlns:a16="http://schemas.microsoft.com/office/drawing/2014/main" id="{6D35689A-2299-44E5-8F95-938A32411928}"/>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210140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6C2C-2B7C-4072-BA68-3C844210D5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2AFEB-F27A-4261-954E-A4077B746D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5779CB-5DDC-40F6-BC48-8CFDEE7C0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13034F-9C56-4A6E-A399-85E9A7DC242F}"/>
              </a:ext>
            </a:extLst>
          </p:cNvPr>
          <p:cNvSpPr>
            <a:spLocks noGrp="1"/>
          </p:cNvSpPr>
          <p:nvPr>
            <p:ph type="dt" sz="half" idx="10"/>
          </p:nvPr>
        </p:nvSpPr>
        <p:spPr/>
        <p:txBody>
          <a:bodyPr/>
          <a:lstStyle/>
          <a:p>
            <a:fld id="{2E87FA67-CE91-403E-99E1-D68CEFA78EDB}" type="datetime1">
              <a:rPr lang="en-US" smtClean="0"/>
              <a:t>5/19/2021</a:t>
            </a:fld>
            <a:endParaRPr lang="en-US"/>
          </a:p>
        </p:txBody>
      </p:sp>
      <p:sp>
        <p:nvSpPr>
          <p:cNvPr id="6" name="Footer Placeholder 5">
            <a:extLst>
              <a:ext uri="{FF2B5EF4-FFF2-40B4-BE49-F238E27FC236}">
                <a16:creationId xmlns:a16="http://schemas.microsoft.com/office/drawing/2014/main" id="{8906D9C7-E1D8-47CC-ABE3-39FA638DE60B}"/>
              </a:ext>
            </a:extLst>
          </p:cNvPr>
          <p:cNvSpPr>
            <a:spLocks noGrp="1"/>
          </p:cNvSpPr>
          <p:nvPr>
            <p:ph type="ftr" sz="quarter" idx="11"/>
          </p:nvPr>
        </p:nvSpPr>
        <p:spPr/>
        <p:txBody>
          <a:bodyPr/>
          <a:lstStyle/>
          <a:p>
            <a:r>
              <a:rPr lang="en-US"/>
              <a:t>https://aka.ms/AzureFest/CosmosDB </a:t>
            </a:r>
          </a:p>
        </p:txBody>
      </p:sp>
      <p:sp>
        <p:nvSpPr>
          <p:cNvPr id="7" name="Slide Number Placeholder 6">
            <a:extLst>
              <a:ext uri="{FF2B5EF4-FFF2-40B4-BE49-F238E27FC236}">
                <a16:creationId xmlns:a16="http://schemas.microsoft.com/office/drawing/2014/main" id="{5E571365-2BFD-456E-A564-1E7A79760900}"/>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56749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A4D5-95C7-42E3-A4AE-1FF96AB7D5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4233CF-8636-4492-947E-CC3911EF96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640C84-31A8-48EA-B0DC-84733583F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BA769A-BC53-4D39-946B-E306F6AE003B}"/>
              </a:ext>
            </a:extLst>
          </p:cNvPr>
          <p:cNvSpPr>
            <a:spLocks noGrp="1"/>
          </p:cNvSpPr>
          <p:nvPr>
            <p:ph type="dt" sz="half" idx="10"/>
          </p:nvPr>
        </p:nvSpPr>
        <p:spPr/>
        <p:txBody>
          <a:bodyPr/>
          <a:lstStyle/>
          <a:p>
            <a:fld id="{164BD7CC-A0E8-4F56-AAB4-C3E13672417F}" type="datetime1">
              <a:rPr lang="en-US" smtClean="0"/>
              <a:t>5/19/2021</a:t>
            </a:fld>
            <a:endParaRPr lang="en-US"/>
          </a:p>
        </p:txBody>
      </p:sp>
      <p:sp>
        <p:nvSpPr>
          <p:cNvPr id="6" name="Footer Placeholder 5">
            <a:extLst>
              <a:ext uri="{FF2B5EF4-FFF2-40B4-BE49-F238E27FC236}">
                <a16:creationId xmlns:a16="http://schemas.microsoft.com/office/drawing/2014/main" id="{1A36A4B4-BDDD-470E-8779-F2465A100152}"/>
              </a:ext>
            </a:extLst>
          </p:cNvPr>
          <p:cNvSpPr>
            <a:spLocks noGrp="1"/>
          </p:cNvSpPr>
          <p:nvPr>
            <p:ph type="ftr" sz="quarter" idx="11"/>
          </p:nvPr>
        </p:nvSpPr>
        <p:spPr/>
        <p:txBody>
          <a:bodyPr/>
          <a:lstStyle/>
          <a:p>
            <a:r>
              <a:rPr lang="en-US"/>
              <a:t>https://aka.ms/AzureFest/CosmosDB </a:t>
            </a:r>
          </a:p>
        </p:txBody>
      </p:sp>
      <p:sp>
        <p:nvSpPr>
          <p:cNvPr id="7" name="Slide Number Placeholder 6">
            <a:extLst>
              <a:ext uri="{FF2B5EF4-FFF2-40B4-BE49-F238E27FC236}">
                <a16:creationId xmlns:a16="http://schemas.microsoft.com/office/drawing/2014/main" id="{976390CC-7C4D-4D1C-94DA-3560AF1315B7}"/>
              </a:ext>
            </a:extLst>
          </p:cNvPr>
          <p:cNvSpPr>
            <a:spLocks noGrp="1"/>
          </p:cNvSpPr>
          <p:nvPr>
            <p:ph type="sldNum" sz="quarter" idx="12"/>
          </p:nvPr>
        </p:nvSpPr>
        <p:spPr/>
        <p:txBody>
          <a:bodyPr/>
          <a:lstStyle/>
          <a:p>
            <a:fld id="{09EE05AF-EE76-47AD-BBD4-D86871C8D0B0}" type="slidenum">
              <a:rPr lang="en-US" smtClean="0"/>
              <a:t>‹#›</a:t>
            </a:fld>
            <a:endParaRPr lang="en-US"/>
          </a:p>
        </p:txBody>
      </p:sp>
    </p:spTree>
    <p:extLst>
      <p:ext uri="{BB962C8B-B14F-4D97-AF65-F5344CB8AC3E}">
        <p14:creationId xmlns:p14="http://schemas.microsoft.com/office/powerpoint/2010/main" val="3187435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6939F2-4CEC-470A-B639-68424227E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104E5-0FAA-4124-A3F0-4A93263FC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326BB-C1FA-4227-9503-C7FE9C4BAB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CA984-39C1-41F3-A4E7-943595DDDF00}" type="datetime1">
              <a:rPr lang="en-US" smtClean="0"/>
              <a:t>5/19/2021</a:t>
            </a:fld>
            <a:endParaRPr lang="en-US"/>
          </a:p>
        </p:txBody>
      </p:sp>
      <p:sp>
        <p:nvSpPr>
          <p:cNvPr id="5" name="Footer Placeholder 4">
            <a:extLst>
              <a:ext uri="{FF2B5EF4-FFF2-40B4-BE49-F238E27FC236}">
                <a16:creationId xmlns:a16="http://schemas.microsoft.com/office/drawing/2014/main" id="{9D088841-1A7E-44BE-B786-0FA018CD89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https://aka.ms/AzureFest/CosmosDB </a:t>
            </a:r>
          </a:p>
        </p:txBody>
      </p:sp>
      <p:sp>
        <p:nvSpPr>
          <p:cNvPr id="6" name="Slide Number Placeholder 5">
            <a:extLst>
              <a:ext uri="{FF2B5EF4-FFF2-40B4-BE49-F238E27FC236}">
                <a16:creationId xmlns:a16="http://schemas.microsoft.com/office/drawing/2014/main" id="{FCADF5B7-B1BA-459D-871F-2A8F04A45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E05AF-EE76-47AD-BBD4-D86871C8D0B0}" type="slidenum">
              <a:rPr lang="en-US" smtClean="0"/>
              <a:t>‹#›</a:t>
            </a:fld>
            <a:endParaRPr lang="en-US"/>
          </a:p>
        </p:txBody>
      </p:sp>
    </p:spTree>
    <p:extLst>
      <p:ext uri="{BB962C8B-B14F-4D97-AF65-F5344CB8AC3E}">
        <p14:creationId xmlns:p14="http://schemas.microsoft.com/office/powerpoint/2010/main" val="2376566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gYQo6uHyt0" TargetMode="External"/><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ka.ms/CosmosDB/AzureMeetupFrankfurt/20210520" TargetMode="External"/><Relationship Id="rId5" Type="http://schemas.openxmlformats.org/officeDocument/2006/relationships/hyperlink" Target="https://docs.microsoft.com/en-us/azure/cosmos-db/serverless" TargetMode="External"/><Relationship Id="rId4" Type="http://schemas.openxmlformats.org/officeDocument/2006/relationships/hyperlink" Target="https://docs.microsoft.com/en-us/azure/cosmos-db/how-to-choose-off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ka.ms/CosmosDB/AzureMeetupFrankfurt/20210520"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devblogs.microsoft.com/cosmosdb/preview-azure-managed-instance-for-apache-cassandra/" TargetMode="External"/><Relationship Id="rId7" Type="http://schemas.openxmlformats.org/officeDocument/2006/relationships/hyperlink" Target="https://aka.ms/CosmosDB/AzureMeetupFrankfurt/2021052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docs.microsoft.com/en-us/azure/cosmos-db/mongodb-feature-support-36" TargetMode="External"/><Relationship Id="rId5" Type="http://schemas.openxmlformats.org/officeDocument/2006/relationships/hyperlink" Target="https://docs.microsoft.com/en-us/azure/cosmos-db/mongodb-feature-support-40" TargetMode="External"/><Relationship Id="rId4" Type="http://schemas.openxmlformats.org/officeDocument/2006/relationships/hyperlink" Target="https://docs.microsoft.com/en-us/azure/cosmos-db/cassandra-suppor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hyperlink" Target="https://aka.ms/CosmosDB/AzureMeetupFrankfurt/20210520" TargetMode="External"/><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hyperlink" Target="https://aka.ms/CosmosDB/AzureMeetupFrankfurt/2021052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1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3.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18.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hyperlink" Target="mailto:fabianm@microsoft.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aka.ms/CosmosDB/AzureMeetupFrankfurt/20210520" TargetMode="External"/><Relationship Id="rId4" Type="http://schemas.openxmlformats.org/officeDocument/2006/relationships/hyperlink" Target="mailto:theo.van@microsoft.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hyperlink" Target="https://aka.ms/CosmosDB/AzureMeetupFrankfurt/20210520" TargetMode="External"/><Relationship Id="rId3" Type="http://schemas.openxmlformats.org/officeDocument/2006/relationships/customXml" Target="../ink/ink1.xml"/><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hyperlink" Target="https://aka.ms/CosmosDB/AzureMeetupFrankfurt/2021052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7071-6988-4243-9F75-ABE8CBE707E1}"/>
              </a:ext>
            </a:extLst>
          </p:cNvPr>
          <p:cNvSpPr>
            <a:spLocks noGrp="1"/>
          </p:cNvSpPr>
          <p:nvPr>
            <p:ph type="ctrTitle"/>
          </p:nvPr>
        </p:nvSpPr>
        <p:spPr/>
        <p:txBody>
          <a:bodyPr>
            <a:normAutofit fontScale="90000"/>
          </a:bodyPr>
          <a:lstStyle/>
          <a:p>
            <a:r>
              <a:rPr lang="en-US" dirty="0"/>
              <a:t>Designing CosmosDB workloads for throughput and cost efficiency</a:t>
            </a:r>
          </a:p>
        </p:txBody>
      </p:sp>
      <p:grpSp>
        <p:nvGrpSpPr>
          <p:cNvPr id="7" name="Group 6">
            <a:extLst>
              <a:ext uri="{FF2B5EF4-FFF2-40B4-BE49-F238E27FC236}">
                <a16:creationId xmlns:a16="http://schemas.microsoft.com/office/drawing/2014/main" id="{D99265E3-8927-4125-A9B1-A3F1AD7937DE}"/>
              </a:ext>
            </a:extLst>
          </p:cNvPr>
          <p:cNvGrpSpPr/>
          <p:nvPr/>
        </p:nvGrpSpPr>
        <p:grpSpPr>
          <a:xfrm>
            <a:off x="5135520" y="5735781"/>
            <a:ext cx="6875294" cy="970280"/>
            <a:chOff x="5135520" y="5735781"/>
            <a:chExt cx="6875294" cy="970280"/>
          </a:xfrm>
        </p:grpSpPr>
        <p:sp>
          <p:nvSpPr>
            <p:cNvPr id="3" name="Rectangle 2">
              <a:extLst>
                <a:ext uri="{FF2B5EF4-FFF2-40B4-BE49-F238E27FC236}">
                  <a16:creationId xmlns:a16="http://schemas.microsoft.com/office/drawing/2014/main" id="{5E640B85-273F-4F03-83C7-49D6CD0E94C0}"/>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 name="Picture 5">
              <a:extLst>
                <a:ext uri="{FF2B5EF4-FFF2-40B4-BE49-F238E27FC236}">
                  <a16:creationId xmlns:a16="http://schemas.microsoft.com/office/drawing/2014/main" id="{77FBD90D-117D-4E57-9777-24AD6317D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79879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HA and DR: Trade-offs</a:t>
            </a:r>
          </a:p>
        </p:txBody>
      </p:sp>
      <p:graphicFrame>
        <p:nvGraphicFramePr>
          <p:cNvPr id="4" name="Table 3">
            <a:extLst>
              <a:ext uri="{FF2B5EF4-FFF2-40B4-BE49-F238E27FC236}">
                <a16:creationId xmlns:a16="http://schemas.microsoft.com/office/drawing/2014/main" id="{AAF861B0-2A43-4044-BF8C-246032ED2C64}"/>
              </a:ext>
            </a:extLst>
          </p:cNvPr>
          <p:cNvGraphicFramePr>
            <a:graphicFrameLocks noGrp="1"/>
          </p:cNvGraphicFramePr>
          <p:nvPr>
            <p:extLst>
              <p:ext uri="{D42A27DB-BD31-4B8C-83A1-F6EECF244321}">
                <p14:modId xmlns:p14="http://schemas.microsoft.com/office/powerpoint/2010/main" val="1677263109"/>
              </p:ext>
            </p:extLst>
          </p:nvPr>
        </p:nvGraphicFramePr>
        <p:xfrm>
          <a:off x="436956" y="1135975"/>
          <a:ext cx="11068849" cy="3377046"/>
        </p:xfrm>
        <a:graphic>
          <a:graphicData uri="http://schemas.openxmlformats.org/drawingml/2006/table">
            <a:tbl>
              <a:tblPr firstRow="1" firstCol="1" bandRow="1">
                <a:tableStyleId>{B301B821-A1FF-4177-AEE7-76D212191A09}</a:tableStyleId>
              </a:tblPr>
              <a:tblGrid>
                <a:gridCol w="721284">
                  <a:extLst>
                    <a:ext uri="{9D8B030D-6E8A-4147-A177-3AD203B41FA5}">
                      <a16:colId xmlns:a16="http://schemas.microsoft.com/office/drawing/2014/main" val="3584468790"/>
                    </a:ext>
                  </a:extLst>
                </a:gridCol>
                <a:gridCol w="1158240">
                  <a:extLst>
                    <a:ext uri="{9D8B030D-6E8A-4147-A177-3AD203B41FA5}">
                      <a16:colId xmlns:a16="http://schemas.microsoft.com/office/drawing/2014/main" val="2776426656"/>
                    </a:ext>
                  </a:extLst>
                </a:gridCol>
                <a:gridCol w="2682240">
                  <a:extLst>
                    <a:ext uri="{9D8B030D-6E8A-4147-A177-3AD203B41FA5}">
                      <a16:colId xmlns:a16="http://schemas.microsoft.com/office/drawing/2014/main" val="1789327041"/>
                    </a:ext>
                  </a:extLst>
                </a:gridCol>
                <a:gridCol w="1022773">
                  <a:extLst>
                    <a:ext uri="{9D8B030D-6E8A-4147-A177-3AD203B41FA5}">
                      <a16:colId xmlns:a16="http://schemas.microsoft.com/office/drawing/2014/main" val="2971663718"/>
                    </a:ext>
                  </a:extLst>
                </a:gridCol>
                <a:gridCol w="1076960">
                  <a:extLst>
                    <a:ext uri="{9D8B030D-6E8A-4147-A177-3AD203B41FA5}">
                      <a16:colId xmlns:a16="http://schemas.microsoft.com/office/drawing/2014/main" val="4119916653"/>
                    </a:ext>
                  </a:extLst>
                </a:gridCol>
                <a:gridCol w="1165014">
                  <a:extLst>
                    <a:ext uri="{9D8B030D-6E8A-4147-A177-3AD203B41FA5}">
                      <a16:colId xmlns:a16="http://schemas.microsoft.com/office/drawing/2014/main" val="1591355609"/>
                    </a:ext>
                  </a:extLst>
                </a:gridCol>
                <a:gridCol w="1049866">
                  <a:extLst>
                    <a:ext uri="{9D8B030D-6E8A-4147-A177-3AD203B41FA5}">
                      <a16:colId xmlns:a16="http://schemas.microsoft.com/office/drawing/2014/main" val="1991857753"/>
                    </a:ext>
                  </a:extLst>
                </a:gridCol>
                <a:gridCol w="941494">
                  <a:extLst>
                    <a:ext uri="{9D8B030D-6E8A-4147-A177-3AD203B41FA5}">
                      <a16:colId xmlns:a16="http://schemas.microsoft.com/office/drawing/2014/main" val="363408083"/>
                    </a:ext>
                  </a:extLst>
                </a:gridCol>
                <a:gridCol w="1250978">
                  <a:extLst>
                    <a:ext uri="{9D8B030D-6E8A-4147-A177-3AD203B41FA5}">
                      <a16:colId xmlns:a16="http://schemas.microsoft.com/office/drawing/2014/main" val="1584312863"/>
                    </a:ext>
                  </a:extLst>
                </a:gridCol>
              </a:tblGrid>
              <a:tr h="539226">
                <a:tc>
                  <a:txBody>
                    <a:bodyPr/>
                    <a:lstStyle/>
                    <a:p>
                      <a:pPr algn="l" fontAlgn="ctr"/>
                      <a:r>
                        <a:rPr lang="en-US" sz="1200" u="none" strike="noStrike" dirty="0">
                          <a:effectLst/>
                        </a:rPr>
                        <a:t>#Regions</a:t>
                      </a:r>
                      <a:endParaRPr lang="en-US" sz="1200" b="1" i="0" u="none" strike="noStrike" dirty="0">
                        <a:solidFill>
                          <a:srgbClr val="000000"/>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Replication Mode</a:t>
                      </a:r>
                      <a:endParaRPr lang="en-US" sz="1200" b="1"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Consistency </a:t>
                      </a:r>
                      <a:r>
                        <a:rPr lang="en-US" sz="1200" u="none" strike="noStrike" kern="1200" dirty="0">
                          <a:solidFill>
                            <a:srgbClr val="00B050"/>
                          </a:solidFill>
                          <a:effectLst/>
                          <a:latin typeface="+mn-lt"/>
                          <a:ea typeface="+mn-ea"/>
                          <a:cs typeface="+mn-cs"/>
                        </a:rPr>
                        <a:t>Level</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AZ redundant</a:t>
                      </a:r>
                      <a:endParaRPr lang="en-US" sz="1200" b="1"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Read </a:t>
                      </a:r>
                      <a:r>
                        <a:rPr lang="en-US" sz="1200" u="none" strike="noStrike" dirty="0" err="1">
                          <a:effectLst/>
                        </a:rPr>
                        <a:t>Availavility</a:t>
                      </a:r>
                      <a:endParaRPr lang="en-US" sz="1200" b="1"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Write Availability</a:t>
                      </a:r>
                      <a:endParaRPr lang="en-US" sz="1200" b="1"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a:effectLst/>
                        </a:rPr>
                        <a:t>RPO</a:t>
                      </a:r>
                      <a:endParaRPr lang="en-US" sz="1200" b="1"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a:effectLst/>
                        </a:rPr>
                        <a:t>RTO</a:t>
                      </a:r>
                      <a:endParaRPr lang="en-US" sz="1200" b="1"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a:effectLst/>
                        </a:rPr>
                        <a:t>Cost factor</a:t>
                      </a:r>
                      <a:endParaRPr lang="en-US" sz="1200" b="1"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456007885"/>
                  </a:ext>
                </a:extLst>
              </a:tr>
              <a:tr h="302612">
                <a:tc>
                  <a:txBody>
                    <a:bodyPr/>
                    <a:lstStyle/>
                    <a:p>
                      <a:pPr algn="l" fontAlgn="ctr"/>
                      <a:r>
                        <a:rPr lang="en-US" sz="1200" u="none" strike="noStrike" dirty="0">
                          <a:solidFill>
                            <a:schemeClr val="tx1"/>
                          </a:solidFill>
                          <a:effectLst/>
                        </a:rPr>
                        <a:t>1</a:t>
                      </a:r>
                      <a:endParaRPr lang="en-US" sz="1200" b="0" i="0" u="none" strike="noStrike" dirty="0">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b="0" i="0" u="none" strike="noStrike" dirty="0">
                          <a:solidFill>
                            <a:schemeClr val="tx1"/>
                          </a:solidFill>
                          <a:effectLst/>
                          <a:latin typeface="Calibri" panose="020F0502020204030204" pitchFamily="34" charset="0"/>
                        </a:rPr>
                        <a:t>Single 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No</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&lt; 240 Minutes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&lt; 1 Week</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b"/>
                      <a:r>
                        <a:rPr lang="en-US" sz="1200" u="none" strike="noStrike" dirty="0">
                          <a:solidFill>
                            <a:schemeClr val="tx1"/>
                          </a:solidFill>
                          <a:effectLst/>
                        </a:rPr>
                        <a:t>1</a:t>
                      </a:r>
                      <a:endParaRPr lang="en-US" sz="1200" b="0" i="0" u="none" strike="noStrike" dirty="0">
                        <a:solidFill>
                          <a:schemeClr val="tx1"/>
                        </a:solidFill>
                        <a:effectLst/>
                        <a:latin typeface="Calibri" panose="020F0502020204030204" pitchFamily="34" charset="0"/>
                      </a:endParaRPr>
                    </a:p>
                  </a:txBody>
                  <a:tcPr marL="3792" marR="3792" marT="3792" marB="0" anchor="b">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21143808"/>
                  </a:ext>
                </a:extLst>
              </a:tr>
              <a:tr h="243840">
                <a:tc>
                  <a:txBody>
                    <a:bodyPr/>
                    <a:lstStyle/>
                    <a:p>
                      <a:pPr algn="l" fontAlgn="ctr"/>
                      <a:r>
                        <a:rPr lang="en-US" sz="1200" u="none" strike="noStrike" dirty="0">
                          <a:solidFill>
                            <a:schemeClr val="tx1"/>
                          </a:solidFill>
                          <a:effectLst/>
                        </a:rPr>
                        <a:t>1</a:t>
                      </a:r>
                      <a:endParaRPr lang="en-US" sz="1200" b="0" i="0" u="none" strike="noStrike" dirty="0">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b="0" i="0" u="none" strike="noStrike" dirty="0">
                          <a:solidFill>
                            <a:schemeClr val="tx1"/>
                          </a:solidFill>
                          <a:effectLst/>
                          <a:latin typeface="Calibri" panose="020F0502020204030204" pitchFamily="34" charset="0"/>
                        </a:rPr>
                        <a:t>Single 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Yes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&lt; 240 Minutes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&lt; 1 Week</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b"/>
                      <a:r>
                        <a:rPr lang="en-US" sz="1200" u="none" strike="noStrike" dirty="0">
                          <a:solidFill>
                            <a:schemeClr val="tx1"/>
                          </a:solidFill>
                          <a:effectLst/>
                        </a:rPr>
                        <a:t>1.25</a:t>
                      </a:r>
                      <a:endParaRPr lang="en-US" sz="1200" b="0" i="0" u="none" strike="noStrike" dirty="0">
                        <a:solidFill>
                          <a:schemeClr val="tx1"/>
                        </a:solidFill>
                        <a:effectLst/>
                        <a:latin typeface="Calibri" panose="020F0502020204030204" pitchFamily="34" charset="0"/>
                      </a:endParaRPr>
                    </a:p>
                  </a:txBody>
                  <a:tcPr marL="3792" marR="3792" marT="3792" marB="0" anchor="b">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007565209"/>
                  </a:ext>
                </a:extLst>
              </a:tr>
              <a:tr h="277706">
                <a:tc>
                  <a:txBody>
                    <a:bodyPr/>
                    <a:lstStyle/>
                    <a:p>
                      <a:pPr algn="l" fontAlgn="ctr"/>
                      <a:r>
                        <a:rPr lang="en-US" sz="1200" u="none" strike="noStrike">
                          <a:solidFill>
                            <a:schemeClr val="tx1"/>
                          </a:solidFill>
                          <a:effectLst/>
                        </a:rPr>
                        <a:t>&gt;1</a:t>
                      </a:r>
                      <a:endParaRPr lang="en-US" sz="1200" b="0" i="0" u="none" strike="noStrike">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Single Master</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Session, Consistent Prefix, Eventual</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No</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99.99</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&lt; 15 minutes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&lt; 15 minutes</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#Regions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981163662"/>
                  </a:ext>
                </a:extLst>
              </a:tr>
              <a:tr h="284480">
                <a:tc>
                  <a:txBody>
                    <a:bodyPr/>
                    <a:lstStyle/>
                    <a:p>
                      <a:pPr algn="l" fontAlgn="ctr"/>
                      <a:r>
                        <a:rPr lang="en-US" sz="1200" u="none" strike="noStrike" dirty="0">
                          <a:solidFill>
                            <a:schemeClr val="tx1"/>
                          </a:solidFill>
                          <a:effectLst/>
                        </a:rPr>
                        <a:t>&gt;1</a:t>
                      </a:r>
                      <a:endParaRPr lang="en-US" sz="1200" b="0" i="0" u="none" strike="noStrike" dirty="0">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Single Master</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Bounded Staleness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No</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99.99</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K &amp; 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&lt; 15 minutes</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#Regions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238365791"/>
                  </a:ext>
                </a:extLst>
              </a:tr>
              <a:tr h="288197">
                <a:tc>
                  <a:txBody>
                    <a:bodyPr/>
                    <a:lstStyle/>
                    <a:p>
                      <a:pPr algn="l" fontAlgn="ctr"/>
                      <a:r>
                        <a:rPr lang="en-US" sz="1200" b="0" i="0" u="none" strike="noStrike" dirty="0">
                          <a:solidFill>
                            <a:srgbClr val="000000"/>
                          </a:solidFill>
                          <a:effectLst/>
                          <a:latin typeface="Calibri" panose="020F0502020204030204" pitchFamily="34" charset="0"/>
                        </a:rPr>
                        <a:t>&gt;1</a:t>
                      </a: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Single 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Session, Consistent Prefix, Eventual</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Yes</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99.999</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99.99</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&lt; 15 minutes</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&lt; 15 minutes</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1.25 * #Regions</a:t>
                      </a: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461535814"/>
                  </a:ext>
                </a:extLst>
              </a:tr>
              <a:tr h="288197">
                <a:tc>
                  <a:txBody>
                    <a:bodyPr/>
                    <a:lstStyle/>
                    <a:p>
                      <a:pPr algn="l" fontAlgn="ctr"/>
                      <a:r>
                        <a:rPr lang="en-US" sz="1200" b="0" i="0" u="none" strike="noStrike" dirty="0">
                          <a:solidFill>
                            <a:srgbClr val="000000"/>
                          </a:solidFill>
                          <a:effectLst/>
                          <a:latin typeface="Calibri" panose="020F0502020204030204" pitchFamily="34" charset="0"/>
                        </a:rPr>
                        <a:t>&gt;1</a:t>
                      </a: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Single 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Bounded Staleness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Yes</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99.999</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99.99</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K &amp; T</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&lt; 15 minutes</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1.25 * #Regions</a:t>
                      </a: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4144160886"/>
                  </a:ext>
                </a:extLst>
              </a:tr>
              <a:tr h="288197">
                <a:tc>
                  <a:txBody>
                    <a:bodyPr/>
                    <a:lstStyle/>
                    <a:p>
                      <a:pPr algn="l" fontAlgn="ctr"/>
                      <a:r>
                        <a:rPr lang="en-US" sz="1200" u="none" strike="noStrike" dirty="0">
                          <a:solidFill>
                            <a:schemeClr val="tx1"/>
                          </a:solidFill>
                          <a:effectLst/>
                        </a:rPr>
                        <a:t>&gt;1</a:t>
                      </a:r>
                      <a:endParaRPr lang="en-US" sz="1200" b="0" i="0" u="none" strike="noStrike" dirty="0">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Multi-Master</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a:solidFill>
                            <a:schemeClr val="tx1"/>
                          </a:solidFill>
                          <a:effectLst/>
                        </a:rPr>
                        <a:t>Session, Consistent Prefix, Eventual</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solidFill>
                            <a:schemeClr val="tx1"/>
                          </a:solidFill>
                          <a:effectLst/>
                        </a:rPr>
                        <a:t>99.999</a:t>
                      </a:r>
                      <a:endParaRPr lang="en-US" sz="1200" b="0" i="0" u="none" strike="noStrike">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&lt; 15 minutes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0</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2 * #Regions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93619966"/>
                  </a:ext>
                </a:extLst>
              </a:tr>
              <a:tr h="288197">
                <a:tc>
                  <a:txBody>
                    <a:bodyPr/>
                    <a:lstStyle/>
                    <a:p>
                      <a:pPr algn="l" fontAlgn="ctr"/>
                      <a:r>
                        <a:rPr lang="en-US" sz="1200" u="none" strike="noStrike">
                          <a:solidFill>
                            <a:schemeClr val="tx1"/>
                          </a:solidFill>
                          <a:effectLst/>
                        </a:rPr>
                        <a:t>&gt;1</a:t>
                      </a:r>
                      <a:endParaRPr lang="en-US" sz="1200" b="0" i="0" u="none" strike="noStrike">
                        <a:solidFill>
                          <a:schemeClr val="tx1"/>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Multi-Master</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solidFill>
                            <a:schemeClr val="tx1"/>
                          </a:solidFill>
                          <a:effectLst/>
                        </a:rPr>
                        <a:t>Bounded Staleness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99.999</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99.999</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K &amp; T</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0</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solidFill>
                            <a:schemeClr val="tx1"/>
                          </a:solidFill>
                          <a:effectLst/>
                        </a:rPr>
                        <a:t>2 * #Regions</a:t>
                      </a:r>
                      <a:endParaRPr lang="en-US" sz="1200" b="0" i="0" u="none" strike="noStrike" dirty="0">
                        <a:solidFill>
                          <a:schemeClr val="tx1"/>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641214684"/>
                  </a:ext>
                </a:extLst>
              </a:tr>
              <a:tr h="288197">
                <a:tc>
                  <a:txBody>
                    <a:bodyPr/>
                    <a:lstStyle/>
                    <a:p>
                      <a:pPr algn="l" fontAlgn="ctr"/>
                      <a:r>
                        <a:rPr lang="en-US" sz="1200" u="none" strike="noStrike">
                          <a:effectLst/>
                        </a:rPr>
                        <a:t>&gt;1</a:t>
                      </a:r>
                      <a:endParaRPr lang="en-US" sz="1200" b="0" i="0" u="none" strike="noStrike">
                        <a:solidFill>
                          <a:srgbClr val="000000"/>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Single-Master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l" fontAlgn="ctr"/>
                      <a:r>
                        <a:rPr lang="en-US" sz="1200" u="none" strike="noStrike" dirty="0">
                          <a:effectLst/>
                        </a:rPr>
                        <a:t>Strong</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effectLst/>
                        </a:rPr>
                        <a:t>No</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effectLst/>
                        </a:rPr>
                        <a:t>99.99</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effectLst/>
                        </a:rPr>
                        <a:t>&lt; 15 minutes</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r" fontAlgn="ctr"/>
                      <a:r>
                        <a:rPr lang="en-US" sz="1200" u="none" strike="noStrike" dirty="0">
                          <a:effectLst/>
                        </a:rPr>
                        <a:t>#Regions</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63846374"/>
                  </a:ext>
                </a:extLst>
              </a:tr>
              <a:tr h="288197">
                <a:tc>
                  <a:txBody>
                    <a:bodyPr/>
                    <a:lstStyle/>
                    <a:p>
                      <a:pPr algn="l" fontAlgn="ctr"/>
                      <a:r>
                        <a:rPr lang="en-US" sz="1200" u="none" strike="noStrike">
                          <a:effectLst/>
                        </a:rPr>
                        <a:t>&gt;1</a:t>
                      </a:r>
                      <a:endParaRPr lang="en-US" sz="1200" b="0" i="0" u="none" strike="noStrike">
                        <a:solidFill>
                          <a:srgbClr val="000000"/>
                        </a:solidFill>
                        <a:effectLst/>
                        <a:latin typeface="Calibri" panose="020F0502020204030204" pitchFamily="34" charset="0"/>
                      </a:endParaRPr>
                    </a:p>
                  </a:txBody>
                  <a:tcPr marL="3792" marR="3792" marT="3792" marB="0" anchor="ctr">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l" fontAlgn="ctr"/>
                      <a:r>
                        <a:rPr lang="en-US" sz="1200" b="0" i="0" u="none" strike="noStrike" dirty="0">
                          <a:solidFill>
                            <a:srgbClr val="000000"/>
                          </a:solidFill>
                          <a:effectLst/>
                          <a:latin typeface="Calibri" panose="020F0502020204030204" pitchFamily="34" charset="0"/>
                        </a:rPr>
                        <a:t>Multi-Master</a:t>
                      </a: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l" fontAlgn="ctr"/>
                      <a:r>
                        <a:rPr lang="en-US" sz="1200" u="none" strike="noStrike">
                          <a:effectLst/>
                        </a:rPr>
                        <a:t>Strong</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dirty="0">
                          <a:effectLst/>
                        </a:rPr>
                        <a:t>Yes</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a:effectLst/>
                        </a:rPr>
                        <a:t>99.99</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dirty="0">
                          <a:effectLst/>
                        </a:rPr>
                        <a:t>&lt; 15 minutes</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algn="r" fontAlgn="ctr"/>
                      <a:r>
                        <a:rPr lang="en-US" sz="1200" u="none" strike="noStrike" dirty="0">
                          <a:effectLst/>
                        </a:rPr>
                        <a:t>2 * #Regions</a:t>
                      </a:r>
                      <a:endParaRPr lang="en-US" sz="1200" b="0" i="0" u="none" strike="noStrike" dirty="0">
                        <a:solidFill>
                          <a:srgbClr val="000000"/>
                        </a:solidFill>
                        <a:effectLst/>
                        <a:latin typeface="Calibri" panose="020F0502020204030204" pitchFamily="34" charset="0"/>
                      </a:endParaRPr>
                    </a:p>
                  </a:txBody>
                  <a:tcPr marL="3792" marR="3792" marT="3792" marB="0" anchor="ctr">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tcPr>
                </a:tc>
                <a:extLst>
                  <a:ext uri="{0D108BD9-81ED-4DB2-BD59-A6C34878D82A}">
                    <a16:rowId xmlns:a16="http://schemas.microsoft.com/office/drawing/2014/main" val="2253599227"/>
                  </a:ext>
                </a:extLst>
              </a:tr>
            </a:tbl>
          </a:graphicData>
        </a:graphic>
      </p:graphicFrame>
      <p:sp>
        <p:nvSpPr>
          <p:cNvPr id="8" name="TextBox 7">
            <a:extLst>
              <a:ext uri="{FF2B5EF4-FFF2-40B4-BE49-F238E27FC236}">
                <a16:creationId xmlns:a16="http://schemas.microsoft.com/office/drawing/2014/main" id="{4BC2C64E-5301-422D-852A-F6D4EE42C09C}"/>
              </a:ext>
            </a:extLst>
          </p:cNvPr>
          <p:cNvSpPr txBox="1"/>
          <p:nvPr/>
        </p:nvSpPr>
        <p:spPr>
          <a:xfrm>
            <a:off x="356414" y="5030450"/>
            <a:ext cx="5904373" cy="276999"/>
          </a:xfrm>
          <a:prstGeom prst="rect">
            <a:avLst/>
          </a:prstGeom>
          <a:noFill/>
        </p:spPr>
        <p:txBody>
          <a:bodyPr wrap="none" rtlCol="0">
            <a:spAutoFit/>
          </a:bodyPr>
          <a:lstStyle/>
          <a:p>
            <a:r>
              <a:rPr lang="en-US" sz="1200" dirty="0"/>
              <a:t>"K" is the number of versions of a given data item for which the reads lag behind the writes.</a:t>
            </a:r>
          </a:p>
        </p:txBody>
      </p:sp>
      <p:sp>
        <p:nvSpPr>
          <p:cNvPr id="9" name="TextBox 8">
            <a:extLst>
              <a:ext uri="{FF2B5EF4-FFF2-40B4-BE49-F238E27FC236}">
                <a16:creationId xmlns:a16="http://schemas.microsoft.com/office/drawing/2014/main" id="{6FCEBDF2-4708-4CB5-A0A0-8A56EDC14677}"/>
              </a:ext>
            </a:extLst>
          </p:cNvPr>
          <p:cNvSpPr txBox="1"/>
          <p:nvPr/>
        </p:nvSpPr>
        <p:spPr>
          <a:xfrm>
            <a:off x="356414" y="5245818"/>
            <a:ext cx="1856021" cy="276999"/>
          </a:xfrm>
          <a:prstGeom prst="rect">
            <a:avLst/>
          </a:prstGeom>
          <a:noFill/>
        </p:spPr>
        <p:txBody>
          <a:bodyPr wrap="none" rtlCol="0">
            <a:spAutoFit/>
          </a:bodyPr>
          <a:lstStyle/>
          <a:p>
            <a:r>
              <a:rPr lang="en-US" sz="1200" dirty="0"/>
              <a:t>"T" is a given time interval.</a:t>
            </a:r>
          </a:p>
        </p:txBody>
      </p:sp>
      <p:sp>
        <p:nvSpPr>
          <p:cNvPr id="10" name="TextBox 9">
            <a:extLst>
              <a:ext uri="{FF2B5EF4-FFF2-40B4-BE49-F238E27FC236}">
                <a16:creationId xmlns:a16="http://schemas.microsoft.com/office/drawing/2014/main" id="{4611B084-B8AF-4EFE-93CE-0BDA6E14C63D}"/>
              </a:ext>
            </a:extLst>
          </p:cNvPr>
          <p:cNvSpPr txBox="1"/>
          <p:nvPr/>
        </p:nvSpPr>
        <p:spPr>
          <a:xfrm>
            <a:off x="356413" y="5488038"/>
            <a:ext cx="8729441" cy="276999"/>
          </a:xfrm>
          <a:prstGeom prst="rect">
            <a:avLst/>
          </a:prstGeom>
          <a:noFill/>
        </p:spPr>
        <p:txBody>
          <a:bodyPr wrap="none" rtlCol="0">
            <a:spAutoFit/>
          </a:bodyPr>
          <a:lstStyle/>
          <a:p>
            <a:r>
              <a:rPr lang="en-US" sz="1200" dirty="0"/>
              <a:t>“RPO" is the recovery point objective – the maximum targeted period of time in which data (transactions) are lost due to major IT incident</a:t>
            </a:r>
          </a:p>
        </p:txBody>
      </p:sp>
      <p:sp>
        <p:nvSpPr>
          <p:cNvPr id="11" name="TextBox 10">
            <a:extLst>
              <a:ext uri="{FF2B5EF4-FFF2-40B4-BE49-F238E27FC236}">
                <a16:creationId xmlns:a16="http://schemas.microsoft.com/office/drawing/2014/main" id="{5B97DED9-0D44-4988-91B8-F703EE7015EF}"/>
              </a:ext>
            </a:extLst>
          </p:cNvPr>
          <p:cNvSpPr txBox="1"/>
          <p:nvPr/>
        </p:nvSpPr>
        <p:spPr>
          <a:xfrm>
            <a:off x="342382" y="5719772"/>
            <a:ext cx="6434134" cy="276999"/>
          </a:xfrm>
          <a:prstGeom prst="rect">
            <a:avLst/>
          </a:prstGeom>
          <a:noFill/>
        </p:spPr>
        <p:txBody>
          <a:bodyPr wrap="none" rtlCol="0">
            <a:spAutoFit/>
          </a:bodyPr>
          <a:lstStyle/>
          <a:p>
            <a:r>
              <a:rPr lang="en-US" sz="1200" dirty="0"/>
              <a:t>“RTO” is the recovery time objective – the targeted duration of time a service needs to be recovered</a:t>
            </a:r>
          </a:p>
        </p:txBody>
      </p:sp>
      <p:grpSp>
        <p:nvGrpSpPr>
          <p:cNvPr id="12" name="Group 11">
            <a:extLst>
              <a:ext uri="{FF2B5EF4-FFF2-40B4-BE49-F238E27FC236}">
                <a16:creationId xmlns:a16="http://schemas.microsoft.com/office/drawing/2014/main" id="{ABC8997D-7A86-4D04-B22F-647923F1ECEF}"/>
              </a:ext>
            </a:extLst>
          </p:cNvPr>
          <p:cNvGrpSpPr/>
          <p:nvPr/>
        </p:nvGrpSpPr>
        <p:grpSpPr>
          <a:xfrm>
            <a:off x="5135520" y="5735781"/>
            <a:ext cx="6875294" cy="970280"/>
            <a:chOff x="5135520" y="5735781"/>
            <a:chExt cx="6875294" cy="970280"/>
          </a:xfrm>
        </p:grpSpPr>
        <p:sp>
          <p:nvSpPr>
            <p:cNvPr id="13" name="Rectangle 12">
              <a:extLst>
                <a:ext uri="{FF2B5EF4-FFF2-40B4-BE49-F238E27FC236}">
                  <a16:creationId xmlns:a16="http://schemas.microsoft.com/office/drawing/2014/main" id="{F500EDC1-6927-4BD5-8DFD-8AA1320EA5C0}"/>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4" name="Picture 13">
              <a:extLst>
                <a:ext uri="{FF2B5EF4-FFF2-40B4-BE49-F238E27FC236}">
                  <a16:creationId xmlns:a16="http://schemas.microsoft.com/office/drawing/2014/main" id="{5794EC85-0384-4594-9A0D-85F38FED4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86388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t>Introduction</a:t>
            </a:r>
          </a:p>
          <a:p>
            <a:pPr lvl="1"/>
            <a:r>
              <a:rPr lang="en-US" dirty="0"/>
              <a:t>Cosmos DB Overview</a:t>
            </a:r>
          </a:p>
          <a:p>
            <a:pPr lvl="1"/>
            <a:r>
              <a:rPr lang="en-US" dirty="0"/>
              <a:t>NoSQL vs. RDBMS</a:t>
            </a:r>
          </a:p>
          <a:p>
            <a:pPr lvl="1"/>
            <a:r>
              <a:rPr lang="en-US" dirty="0"/>
              <a:t>Common use cases</a:t>
            </a:r>
          </a:p>
          <a:p>
            <a:r>
              <a:rPr lang="en-US" dirty="0"/>
              <a:t>High availability (HA) and Disaster Recovery (DR)</a:t>
            </a:r>
          </a:p>
          <a:p>
            <a:pPr lvl="1"/>
            <a:r>
              <a:rPr lang="en-US" dirty="0"/>
              <a:t>Overview</a:t>
            </a:r>
          </a:p>
          <a:p>
            <a:pPr lvl="1"/>
            <a:r>
              <a:rPr lang="en-US" dirty="0"/>
              <a:t>Consistency models</a:t>
            </a:r>
          </a:p>
          <a:p>
            <a:pPr lvl="1"/>
            <a:r>
              <a:rPr lang="en-US" dirty="0"/>
              <a:t>Terminology</a:t>
            </a:r>
          </a:p>
          <a:p>
            <a:pPr lvl="1"/>
            <a:r>
              <a:rPr lang="en-US" dirty="0"/>
              <a:t>Trade-offs</a:t>
            </a:r>
          </a:p>
          <a:p>
            <a:r>
              <a:rPr lang="en-US" dirty="0">
                <a:solidFill>
                  <a:srgbClr val="FF0000"/>
                </a:solidFill>
              </a:rPr>
              <a:t>Provisioning model</a:t>
            </a:r>
          </a:p>
          <a:p>
            <a:pPr lvl="1"/>
            <a:r>
              <a:rPr lang="en-US" dirty="0">
                <a:solidFill>
                  <a:srgbClr val="FF0000"/>
                </a:solidFill>
              </a:rPr>
              <a:t>Shared database vs. container specific provisioning</a:t>
            </a:r>
          </a:p>
          <a:p>
            <a:pPr lvl="1"/>
            <a:r>
              <a:rPr lang="en-US" dirty="0">
                <a:solidFill>
                  <a:srgbClr val="FF0000"/>
                </a:solidFill>
              </a:rPr>
              <a:t>Auto Pilot vs. manually provisioned throughput vs. serverless</a:t>
            </a:r>
          </a:p>
          <a:p>
            <a:pPr lvl="1"/>
            <a:r>
              <a:rPr lang="en-US" dirty="0">
                <a:solidFill>
                  <a:srgbClr val="FF0000"/>
                </a:solidFill>
              </a:rPr>
              <a:t>RI – Reserved Instances</a:t>
            </a:r>
          </a:p>
          <a:p>
            <a:r>
              <a:rPr lang="en-US" dirty="0"/>
              <a:t>Cosmos DB APIs</a:t>
            </a:r>
          </a:p>
          <a:p>
            <a:pPr lvl="1"/>
            <a:r>
              <a:rPr lang="en-US" dirty="0"/>
              <a:t>Introduction</a:t>
            </a:r>
          </a:p>
          <a:p>
            <a:pPr lvl="1"/>
            <a:r>
              <a:rPr lang="en-US" dirty="0" err="1"/>
              <a:t>Sql</a:t>
            </a:r>
            <a:r>
              <a:rPr lang="en-US" dirty="0"/>
              <a:t>/Gremlin/Table</a:t>
            </a:r>
          </a:p>
          <a:p>
            <a:pPr lvl="1"/>
            <a:r>
              <a:rPr lang="en-US" dirty="0"/>
              <a:t>Cassandra/Mongo</a:t>
            </a:r>
          </a:p>
          <a:p>
            <a:r>
              <a:rPr lang="en-US" dirty="0"/>
              <a:t>Data modeling best practices</a:t>
            </a:r>
          </a:p>
          <a:p>
            <a:pPr lvl="1"/>
            <a:r>
              <a:rPr lang="en-US" dirty="0"/>
              <a:t>Partitioning</a:t>
            </a:r>
          </a:p>
          <a:p>
            <a:pPr lvl="1"/>
            <a:r>
              <a:rPr lang="en-US" dirty="0"/>
              <a:t>Indexing</a:t>
            </a:r>
          </a:p>
          <a:p>
            <a:pPr lvl="1"/>
            <a:r>
              <a:rPr lang="en-US" dirty="0"/>
              <a:t>Point-lookups vs. queries</a:t>
            </a:r>
          </a:p>
          <a:p>
            <a:pPr lvl="1"/>
            <a:r>
              <a:rPr lang="en-US" dirty="0"/>
              <a:t>Common patterns</a:t>
            </a:r>
          </a:p>
          <a:p>
            <a:pPr lvl="1"/>
            <a:r>
              <a:rPr lang="en-US" dirty="0"/>
              <a:t>Document size considerations</a:t>
            </a:r>
          </a:p>
          <a:p>
            <a:pPr lvl="1"/>
            <a:r>
              <a:rPr lang="en-US" dirty="0"/>
              <a:t>Change feed + materialized views</a:t>
            </a:r>
          </a:p>
          <a:p>
            <a:r>
              <a:rPr lang="en-US" dirty="0"/>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86716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Provisioning model</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199" y="1070748"/>
            <a:ext cx="11011097" cy="5106215"/>
          </a:xfrm>
        </p:spPr>
        <p:txBody>
          <a:bodyPr>
            <a:normAutofit fontScale="77500" lnSpcReduction="20000"/>
          </a:bodyPr>
          <a:lstStyle/>
          <a:p>
            <a:r>
              <a:rPr lang="en-US" b="1" dirty="0"/>
              <a:t>Shared database vs. container specific</a:t>
            </a:r>
          </a:p>
          <a:p>
            <a:pPr lvl="1"/>
            <a:r>
              <a:rPr lang="en-US" dirty="0"/>
              <a:t>Rule of thumb: Always use container specific</a:t>
            </a:r>
          </a:p>
          <a:p>
            <a:pPr lvl="1"/>
            <a:r>
              <a:rPr lang="en-US" dirty="0"/>
              <a:t>Only exception: Consider shared database model when you have multiple containers requiring &lt; 400 RUs/s – but only for those containers. Use dedicated container throughput for containers with higher throughput requirements</a:t>
            </a:r>
          </a:p>
          <a:p>
            <a:pPr lvl="1"/>
            <a:r>
              <a:rPr lang="en-US" dirty="0"/>
              <a:t>Try to avoid enabling shared database throughput for &gt;25 collections</a:t>
            </a:r>
          </a:p>
          <a:p>
            <a:r>
              <a:rPr lang="en-US" b="1" dirty="0" err="1"/>
              <a:t>AutoPilot</a:t>
            </a:r>
            <a:r>
              <a:rPr lang="en-US" b="1" dirty="0"/>
              <a:t> vs. manually provisioning throughput</a:t>
            </a:r>
          </a:p>
          <a:p>
            <a:pPr lvl="1"/>
            <a:r>
              <a:rPr lang="en-US" dirty="0" err="1"/>
              <a:t>AutoPilot</a:t>
            </a:r>
            <a:r>
              <a:rPr lang="en-US" dirty="0"/>
              <a:t> dynamically manages throughput for you</a:t>
            </a:r>
          </a:p>
          <a:p>
            <a:pPr lvl="1"/>
            <a:r>
              <a:rPr lang="en-US" dirty="0"/>
              <a:t>No 429s except if throughput is above the configured </a:t>
            </a:r>
            <a:r>
              <a:rPr lang="en-US" dirty="0" err="1"/>
              <a:t>AutoPilot</a:t>
            </a:r>
            <a:r>
              <a:rPr lang="en-US" dirty="0"/>
              <a:t> Maximum</a:t>
            </a:r>
          </a:p>
          <a:p>
            <a:pPr lvl="1"/>
            <a:r>
              <a:rPr lang="en-US" dirty="0"/>
              <a:t>Cost-model similar. For every hour: Max(0.1 </a:t>
            </a:r>
            <a:r>
              <a:rPr lang="en-US" dirty="0" err="1"/>
              <a:t>MaxAPThroughput</a:t>
            </a:r>
            <a:r>
              <a:rPr lang="en-US" dirty="0"/>
              <a:t>, </a:t>
            </a:r>
            <a:r>
              <a:rPr lang="en-US" dirty="0" err="1"/>
              <a:t>MaxConsumedThroughputDuringThatHour</a:t>
            </a:r>
            <a:r>
              <a:rPr lang="en-US" dirty="0"/>
              <a:t>)</a:t>
            </a:r>
          </a:p>
          <a:p>
            <a:pPr lvl="2"/>
            <a:r>
              <a:rPr lang="en-US" dirty="0"/>
              <a:t>100 RU/s single master, Manual </a:t>
            </a:r>
            <a:r>
              <a:rPr lang="en-US" dirty="0">
                <a:sym typeface="Wingdings" panose="05000000000000000000" pitchFamily="2" charset="2"/>
              </a:rPr>
              <a:t> 0.08 USD/hour</a:t>
            </a:r>
          </a:p>
          <a:p>
            <a:pPr lvl="2"/>
            <a:r>
              <a:rPr lang="en-US" dirty="0">
                <a:sym typeface="Wingdings" panose="05000000000000000000" pitchFamily="2" charset="2"/>
              </a:rPr>
              <a:t>100 RU/s single master, AP  0.12 USD/hour</a:t>
            </a:r>
          </a:p>
          <a:p>
            <a:pPr lvl="2"/>
            <a:r>
              <a:rPr lang="en-US" dirty="0">
                <a:sym typeface="Wingdings" panose="05000000000000000000" pitchFamily="2" charset="2"/>
              </a:rPr>
              <a:t>100 RU/s multi master, AP or Manual  0.16 USD/hour</a:t>
            </a:r>
          </a:p>
          <a:p>
            <a:pPr lvl="1"/>
            <a:r>
              <a:rPr lang="en-US" dirty="0">
                <a:hlinkClick r:id="rId3"/>
              </a:rPr>
              <a:t>A tour of Azure Cosmos DB database operations models – YouTube</a:t>
            </a:r>
            <a:endParaRPr lang="en-US" dirty="0">
              <a:sym typeface="Wingdings" panose="05000000000000000000" pitchFamily="2" charset="2"/>
            </a:endParaRPr>
          </a:p>
          <a:p>
            <a:pPr lvl="1"/>
            <a:r>
              <a:rPr lang="en-US" dirty="0">
                <a:hlinkClick r:id="rId4"/>
              </a:rPr>
              <a:t>How to choose between manual and </a:t>
            </a:r>
            <a:r>
              <a:rPr lang="en-US" dirty="0" err="1">
                <a:hlinkClick r:id="rId4"/>
              </a:rPr>
              <a:t>autoscale</a:t>
            </a:r>
            <a:r>
              <a:rPr lang="en-US" dirty="0">
                <a:hlinkClick r:id="rId4"/>
              </a:rPr>
              <a:t> on Azure Cosmos DB | Microsoft Docs</a:t>
            </a:r>
            <a:endParaRPr lang="en-US" dirty="0">
              <a:sym typeface="Wingdings" panose="05000000000000000000" pitchFamily="2" charset="2"/>
            </a:endParaRPr>
          </a:p>
          <a:p>
            <a:r>
              <a:rPr lang="en-US" b="1" dirty="0">
                <a:sym typeface="Wingdings" panose="05000000000000000000" pitchFamily="2" charset="2"/>
              </a:rPr>
              <a:t>Serverless (preview)</a:t>
            </a:r>
          </a:p>
          <a:p>
            <a:pPr lvl="1"/>
            <a:r>
              <a:rPr lang="en-US" dirty="0">
                <a:sym typeface="Wingdings" panose="05000000000000000000" pitchFamily="2" charset="2"/>
              </a:rPr>
              <a:t>Good for </a:t>
            </a:r>
            <a:r>
              <a:rPr lang="en-US" dirty="0" err="1">
                <a:sym typeface="Wingdings" panose="05000000000000000000" pitchFamily="2" charset="2"/>
              </a:rPr>
              <a:t>bursty</a:t>
            </a:r>
            <a:r>
              <a:rPr lang="en-US" dirty="0">
                <a:sym typeface="Wingdings" panose="05000000000000000000" pitchFamily="2" charset="2"/>
              </a:rPr>
              <a:t>, intermittent traffic – several restrictions – mostly for Dev/Tests environments  </a:t>
            </a:r>
            <a:r>
              <a:rPr lang="en-US" dirty="0">
                <a:hlinkClick r:id="rId5"/>
              </a:rPr>
              <a:t>Consumption-based serverless offer in Azure Cosmos DB | Microsoft Docs</a:t>
            </a:r>
            <a:endParaRPr lang="en-US" dirty="0"/>
          </a:p>
          <a:p>
            <a:pPr marL="457200" lvl="1" indent="0">
              <a:buNone/>
            </a:pPr>
            <a:endParaRPr lang="en-US" dirty="0"/>
          </a:p>
        </p:txBody>
      </p:sp>
      <p:grpSp>
        <p:nvGrpSpPr>
          <p:cNvPr id="7" name="Group 6">
            <a:extLst>
              <a:ext uri="{FF2B5EF4-FFF2-40B4-BE49-F238E27FC236}">
                <a16:creationId xmlns:a16="http://schemas.microsoft.com/office/drawing/2014/main" id="{8ED80190-4B28-4D7C-828B-72D62EDDAFF8}"/>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2D37CEEA-1F51-4DAD-88FB-1A016719F249}"/>
                </a:ext>
              </a:extLst>
            </p:cNvPr>
            <p:cNvSpPr/>
            <p:nvPr/>
          </p:nvSpPr>
          <p:spPr>
            <a:xfrm>
              <a:off x="5135520" y="6336729"/>
              <a:ext cx="5905014" cy="369332"/>
            </a:xfrm>
            <a:prstGeom prst="rect">
              <a:avLst/>
            </a:prstGeom>
          </p:spPr>
          <p:txBody>
            <a:bodyPr wrap="none">
              <a:spAutoFit/>
            </a:bodyPr>
            <a:lstStyle/>
            <a:p>
              <a:r>
                <a:rPr lang="en-US" dirty="0">
                  <a:hlinkClick r:id="rId6"/>
                </a:rPr>
                <a:t>https://aka.ms/CosmosDB/AzureMeetupFrankfurt/20210520</a:t>
              </a:r>
              <a:endParaRPr lang="en-US" dirty="0"/>
            </a:p>
          </p:txBody>
        </p:sp>
        <p:pic>
          <p:nvPicPr>
            <p:cNvPr id="10" name="Picture 9">
              <a:extLst>
                <a:ext uri="{FF2B5EF4-FFF2-40B4-BE49-F238E27FC236}">
                  <a16:creationId xmlns:a16="http://schemas.microsoft.com/office/drawing/2014/main" id="{8222DB66-A32B-4035-BD84-147D2434B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566146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4FBC-C2D4-4428-882B-D6C31D4515D9}"/>
              </a:ext>
            </a:extLst>
          </p:cNvPr>
          <p:cNvSpPr>
            <a:spLocks noGrp="1"/>
          </p:cNvSpPr>
          <p:nvPr>
            <p:ph type="title"/>
          </p:nvPr>
        </p:nvSpPr>
        <p:spPr>
          <a:xfrm>
            <a:off x="109729" y="216101"/>
            <a:ext cx="5062511" cy="1499616"/>
          </a:xfrm>
        </p:spPr>
        <p:txBody>
          <a:bodyPr vert="horz" lIns="91440" tIns="45720" rIns="91440" bIns="45720" rtlCol="0" anchor="ctr">
            <a:normAutofit/>
          </a:bodyPr>
          <a:lstStyle/>
          <a:p>
            <a:pPr algn="l" defTabSz="914400"/>
            <a:r>
              <a:rPr lang="en-US" sz="4100" kern="1200" cap="none">
                <a:solidFill>
                  <a:srgbClr val="FFFFFF"/>
                </a:solidFill>
                <a:latin typeface="+mj-lt"/>
                <a:ea typeface="+mj-ea"/>
                <a:cs typeface="+mj-cs"/>
              </a:rPr>
              <a:t>Reserved Capacity Overview</a:t>
            </a:r>
          </a:p>
        </p:txBody>
      </p:sp>
      <p:sp>
        <p:nvSpPr>
          <p:cNvPr id="3" name="Text Placeholder 2">
            <a:extLst>
              <a:ext uri="{FF2B5EF4-FFF2-40B4-BE49-F238E27FC236}">
                <a16:creationId xmlns:a16="http://schemas.microsoft.com/office/drawing/2014/main" id="{7469B150-FED2-4C2F-8844-7883CA6E7B15}"/>
              </a:ext>
            </a:extLst>
          </p:cNvPr>
          <p:cNvSpPr>
            <a:spLocks noGrp="1"/>
          </p:cNvSpPr>
          <p:nvPr>
            <p:ph type="body" sz="quarter" idx="10"/>
          </p:nvPr>
        </p:nvSpPr>
        <p:spPr>
          <a:xfrm>
            <a:off x="109729" y="2279841"/>
            <a:ext cx="5081232" cy="4456233"/>
          </a:xfrm>
        </p:spPr>
        <p:txBody>
          <a:bodyPr vert="horz" lIns="91440" tIns="45720" rIns="91440" bIns="45720" rtlCol="0">
            <a:normAutofit fontScale="92500" lnSpcReduction="10000"/>
          </a:bodyPr>
          <a:lstStyle/>
          <a:p>
            <a:pPr defTabSz="914400">
              <a:lnSpc>
                <a:spcPct val="90000"/>
              </a:lnSpc>
            </a:pPr>
            <a:r>
              <a:rPr lang="en-US" sz="2000" dirty="0">
                <a:solidFill>
                  <a:srgbClr val="FFFFFF"/>
                </a:solidFill>
                <a:latin typeface="+mn-lt"/>
                <a:cs typeface="+mn-cs"/>
              </a:rPr>
              <a:t>Save money by pre-paying for Request Units. </a:t>
            </a:r>
          </a:p>
          <a:p>
            <a:pPr defTabSz="914400">
              <a:lnSpc>
                <a:spcPct val="90000"/>
              </a:lnSpc>
            </a:pPr>
            <a:endParaRPr lang="en-US" sz="2000" dirty="0">
              <a:solidFill>
                <a:srgbClr val="FFFFFF"/>
              </a:solidFill>
              <a:latin typeface="+mn-lt"/>
              <a:cs typeface="+mn-cs"/>
            </a:endParaRPr>
          </a:p>
          <a:p>
            <a:pPr defTabSz="914400">
              <a:lnSpc>
                <a:spcPct val="90000"/>
              </a:lnSpc>
            </a:pPr>
            <a:r>
              <a:rPr lang="en-US" sz="2000" dirty="0">
                <a:solidFill>
                  <a:srgbClr val="FFFFFF"/>
                </a:solidFill>
                <a:latin typeface="+mn-lt"/>
                <a:cs typeface="+mn-cs"/>
              </a:rPr>
              <a:t>Discounts are up to 65%</a:t>
            </a:r>
          </a:p>
          <a:p>
            <a:pPr defTabSz="914400">
              <a:lnSpc>
                <a:spcPct val="90000"/>
              </a:lnSpc>
            </a:pPr>
            <a:endParaRPr lang="en-US" sz="2000" dirty="0">
              <a:solidFill>
                <a:srgbClr val="FFFFFF"/>
              </a:solidFill>
              <a:latin typeface="+mn-lt"/>
              <a:cs typeface="+mn-cs"/>
            </a:endParaRPr>
          </a:p>
          <a:p>
            <a:pPr defTabSz="914400">
              <a:lnSpc>
                <a:spcPct val="90000"/>
              </a:lnSpc>
            </a:pPr>
            <a:r>
              <a:rPr lang="en-US" sz="2000" dirty="0">
                <a:solidFill>
                  <a:srgbClr val="FFFFFF"/>
                </a:solidFill>
                <a:latin typeface="+mn-lt"/>
                <a:cs typeface="+mn-cs"/>
              </a:rPr>
              <a:t>Larger reservations and reservations for longer time periods receive bigger discounts</a:t>
            </a:r>
          </a:p>
          <a:p>
            <a:pPr defTabSz="914400">
              <a:lnSpc>
                <a:spcPct val="90000"/>
              </a:lnSpc>
            </a:pPr>
            <a:endParaRPr lang="en-US" sz="2000" dirty="0">
              <a:solidFill>
                <a:srgbClr val="FFFFFF"/>
              </a:solidFill>
              <a:latin typeface="+mn-lt"/>
              <a:cs typeface="+mn-cs"/>
            </a:endParaRPr>
          </a:p>
          <a:p>
            <a:pPr defTabSz="914400">
              <a:lnSpc>
                <a:spcPct val="90000"/>
              </a:lnSpc>
            </a:pPr>
            <a:r>
              <a:rPr lang="en-US" sz="2000" u="sng" dirty="0">
                <a:solidFill>
                  <a:srgbClr val="FFFFFF"/>
                </a:solidFill>
                <a:latin typeface="+mn-lt"/>
                <a:cs typeface="+mn-cs"/>
              </a:rPr>
              <a:t>NEW </a:t>
            </a:r>
            <a:r>
              <a:rPr lang="en-US" sz="2000" dirty="0">
                <a:solidFill>
                  <a:srgbClr val="FFFFFF"/>
                </a:solidFill>
                <a:latin typeface="+mn-lt"/>
                <a:cs typeface="+mn-cs"/>
              </a:rPr>
              <a:t>– Pay for the reservation up-front or with monthly payments</a:t>
            </a:r>
            <a:endParaRPr lang="en-US" sz="2000" u="sng" dirty="0">
              <a:solidFill>
                <a:srgbClr val="FFFFFF"/>
              </a:solidFill>
              <a:latin typeface="+mn-lt"/>
              <a:cs typeface="+mn-cs"/>
            </a:endParaRPr>
          </a:p>
          <a:p>
            <a:pPr defTabSz="914400">
              <a:lnSpc>
                <a:spcPct val="90000"/>
              </a:lnSpc>
            </a:pPr>
            <a:endParaRPr lang="en-US" sz="1700" dirty="0">
              <a:solidFill>
                <a:srgbClr val="FFFFFF"/>
              </a:solidFill>
              <a:latin typeface="+mn-lt"/>
              <a:cs typeface="+mn-cs"/>
            </a:endParaRPr>
          </a:p>
          <a:p>
            <a:pPr defTabSz="914400">
              <a:lnSpc>
                <a:spcPct val="90000"/>
              </a:lnSpc>
            </a:pPr>
            <a:endParaRPr lang="en-US" sz="1700" dirty="0">
              <a:solidFill>
                <a:srgbClr val="FFFFFF"/>
              </a:solidFill>
              <a:latin typeface="+mn-lt"/>
              <a:cs typeface="+mn-cs"/>
            </a:endParaRPr>
          </a:p>
        </p:txBody>
      </p:sp>
      <p:graphicFrame>
        <p:nvGraphicFramePr>
          <p:cNvPr id="6" name="Table 5">
            <a:extLst>
              <a:ext uri="{FF2B5EF4-FFF2-40B4-BE49-F238E27FC236}">
                <a16:creationId xmlns:a16="http://schemas.microsoft.com/office/drawing/2014/main" id="{082916C3-4D93-4E6E-A127-3A1F216FA79A}"/>
              </a:ext>
            </a:extLst>
          </p:cNvPr>
          <p:cNvGraphicFramePr>
            <a:graphicFrameLocks noGrp="1"/>
          </p:cNvGraphicFramePr>
          <p:nvPr>
            <p:extLst>
              <p:ext uri="{D42A27DB-BD31-4B8C-83A1-F6EECF244321}">
                <p14:modId xmlns:p14="http://schemas.microsoft.com/office/powerpoint/2010/main" val="1210947316"/>
              </p:ext>
            </p:extLst>
          </p:nvPr>
        </p:nvGraphicFramePr>
        <p:xfrm>
          <a:off x="6184349" y="1892512"/>
          <a:ext cx="5440522" cy="3629650"/>
        </p:xfrm>
        <a:graphic>
          <a:graphicData uri="http://schemas.openxmlformats.org/drawingml/2006/table">
            <a:tbl>
              <a:tblPr firstRow="1" firstCol="1" bandRow="1">
                <a:noFill/>
                <a:tableStyleId>{5C22544A-7EE6-4342-B048-85BDC9FD1C3A}</a:tableStyleId>
              </a:tblPr>
              <a:tblGrid>
                <a:gridCol w="1754310">
                  <a:extLst>
                    <a:ext uri="{9D8B030D-6E8A-4147-A177-3AD203B41FA5}">
                      <a16:colId xmlns:a16="http://schemas.microsoft.com/office/drawing/2014/main" val="1232228675"/>
                    </a:ext>
                  </a:extLst>
                </a:gridCol>
                <a:gridCol w="836326">
                  <a:extLst>
                    <a:ext uri="{9D8B030D-6E8A-4147-A177-3AD203B41FA5}">
                      <a16:colId xmlns:a16="http://schemas.microsoft.com/office/drawing/2014/main" val="3898732442"/>
                    </a:ext>
                  </a:extLst>
                </a:gridCol>
                <a:gridCol w="1006780">
                  <a:extLst>
                    <a:ext uri="{9D8B030D-6E8A-4147-A177-3AD203B41FA5}">
                      <a16:colId xmlns:a16="http://schemas.microsoft.com/office/drawing/2014/main" val="1073098866"/>
                    </a:ext>
                  </a:extLst>
                </a:gridCol>
                <a:gridCol w="836326">
                  <a:extLst>
                    <a:ext uri="{9D8B030D-6E8A-4147-A177-3AD203B41FA5}">
                      <a16:colId xmlns:a16="http://schemas.microsoft.com/office/drawing/2014/main" val="3817410430"/>
                    </a:ext>
                  </a:extLst>
                </a:gridCol>
                <a:gridCol w="1006780">
                  <a:extLst>
                    <a:ext uri="{9D8B030D-6E8A-4147-A177-3AD203B41FA5}">
                      <a16:colId xmlns:a16="http://schemas.microsoft.com/office/drawing/2014/main" val="237717581"/>
                    </a:ext>
                  </a:extLst>
                </a:gridCol>
              </a:tblGrid>
              <a:tr h="411107">
                <a:tc>
                  <a:txBody>
                    <a:bodyPr/>
                    <a:lstStyle/>
                    <a:p>
                      <a:pPr marL="0" marR="0" algn="r">
                        <a:lnSpc>
                          <a:spcPct val="107000"/>
                        </a:lnSpc>
                        <a:spcBef>
                          <a:spcPts val="0"/>
                        </a:spcBef>
                        <a:spcAft>
                          <a:spcPts val="800"/>
                        </a:spcAft>
                      </a:pPr>
                      <a:r>
                        <a:rPr lang="en-US" sz="1300" b="1">
                          <a:solidFill>
                            <a:schemeClr val="tx1">
                              <a:lumMod val="75000"/>
                              <a:lumOff val="25000"/>
                            </a:schemeClr>
                          </a:solidFill>
                          <a:effectLst/>
                        </a:rPr>
                        <a:t> </a:t>
                      </a:r>
                      <a:endParaRPr lang="en-US" sz="13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nSpc>
                          <a:spcPct val="107000"/>
                        </a:lnSpc>
                        <a:spcBef>
                          <a:spcPts val="0"/>
                        </a:spcBef>
                        <a:spcAft>
                          <a:spcPts val="800"/>
                        </a:spcAft>
                      </a:pPr>
                      <a:r>
                        <a:rPr lang="en-US" sz="1300" b="1">
                          <a:solidFill>
                            <a:sysClr val="windowText" lastClr="000000"/>
                          </a:solidFill>
                          <a:effectLst/>
                        </a:rPr>
                        <a:t>1 Year</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a:p>
                  </a:txBody>
                  <a:tcPr/>
                </a:tc>
                <a:tc gridSpan="2">
                  <a:txBody>
                    <a:bodyPr/>
                    <a:lstStyle/>
                    <a:p>
                      <a:pPr marL="0" marR="0">
                        <a:lnSpc>
                          <a:spcPct val="107000"/>
                        </a:lnSpc>
                        <a:spcBef>
                          <a:spcPts val="0"/>
                        </a:spcBef>
                        <a:spcAft>
                          <a:spcPts val="800"/>
                        </a:spcAft>
                      </a:pPr>
                      <a:r>
                        <a:rPr lang="en-US" sz="1300" b="1">
                          <a:solidFill>
                            <a:sysClr val="windowText" lastClr="000000"/>
                          </a:solidFill>
                          <a:effectLst/>
                        </a:rPr>
                        <a:t>3 Year</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a:p>
                  </a:txBody>
                  <a:tcPr/>
                </a:tc>
                <a:extLst>
                  <a:ext uri="{0D108BD9-81ED-4DB2-BD59-A6C34878D82A}">
                    <a16:rowId xmlns:a16="http://schemas.microsoft.com/office/drawing/2014/main" val="685877820"/>
                  </a:ext>
                </a:extLst>
              </a:tr>
              <a:tr h="913031">
                <a:tc>
                  <a:txBody>
                    <a:bodyPr/>
                    <a:lstStyle/>
                    <a:p>
                      <a:pPr marL="0" marR="0" algn="r">
                        <a:lnSpc>
                          <a:spcPct val="107000"/>
                        </a:lnSpc>
                        <a:spcBef>
                          <a:spcPts val="0"/>
                        </a:spcBef>
                        <a:spcAft>
                          <a:spcPts val="800"/>
                        </a:spcAft>
                      </a:pPr>
                      <a:r>
                        <a:rPr lang="en-US" sz="1300" b="1">
                          <a:solidFill>
                            <a:sysClr val="windowText" lastClr="000000"/>
                          </a:solidFill>
                          <a:effectLst/>
                        </a:rPr>
                        <a:t>Throughput</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nSpc>
                          <a:spcPct val="107000"/>
                        </a:lnSpc>
                        <a:spcBef>
                          <a:spcPts val="0"/>
                        </a:spcBef>
                        <a:spcAft>
                          <a:spcPts val="800"/>
                        </a:spcAft>
                      </a:pPr>
                      <a:r>
                        <a:rPr lang="en-US" sz="1300" b="1">
                          <a:solidFill>
                            <a:schemeClr val="tx1">
                              <a:lumMod val="75000"/>
                              <a:lumOff val="25000"/>
                            </a:schemeClr>
                          </a:solidFill>
                          <a:effectLst/>
                        </a:rPr>
                        <a:t>Single Region Writes</a:t>
                      </a:r>
                      <a:endParaRPr lang="en-US" sz="13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b="1">
                          <a:solidFill>
                            <a:schemeClr val="tx1">
                              <a:lumMod val="75000"/>
                              <a:lumOff val="25000"/>
                            </a:schemeClr>
                          </a:solidFill>
                          <a:effectLst/>
                        </a:rPr>
                        <a:t>Multiple Regions Writes</a:t>
                      </a:r>
                      <a:endParaRPr lang="en-US" sz="13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b="1">
                          <a:solidFill>
                            <a:schemeClr val="tx1">
                              <a:lumMod val="75000"/>
                              <a:lumOff val="25000"/>
                            </a:schemeClr>
                          </a:solidFill>
                          <a:effectLst/>
                        </a:rPr>
                        <a:t>Single Region Writes</a:t>
                      </a:r>
                      <a:endParaRPr lang="en-US" sz="13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b="1">
                          <a:solidFill>
                            <a:schemeClr val="tx1">
                              <a:lumMod val="75000"/>
                              <a:lumOff val="25000"/>
                            </a:schemeClr>
                          </a:solidFill>
                          <a:effectLst/>
                        </a:rPr>
                        <a:t>Multiple Regions Writes</a:t>
                      </a:r>
                      <a:endParaRPr lang="en-US" sz="1300" b="1">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465949622"/>
                  </a:ext>
                </a:extLst>
              </a:tr>
              <a:tr h="576378">
                <a:tc>
                  <a:txBody>
                    <a:bodyPr/>
                    <a:lstStyle/>
                    <a:p>
                      <a:pPr marL="0" marR="0" algn="r">
                        <a:lnSpc>
                          <a:spcPct val="107000"/>
                        </a:lnSpc>
                        <a:spcBef>
                          <a:spcPts val="0"/>
                        </a:spcBef>
                        <a:spcAft>
                          <a:spcPts val="800"/>
                        </a:spcAft>
                      </a:pPr>
                      <a:r>
                        <a:rPr lang="en-US" sz="1300" b="1">
                          <a:solidFill>
                            <a:sysClr val="windowText" lastClr="000000"/>
                          </a:solidFill>
                          <a:effectLst/>
                        </a:rPr>
                        <a:t>First 100K RU/s</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20%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25%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818947"/>
                  </a:ext>
                </a:extLst>
              </a:tr>
              <a:tr h="576378">
                <a:tc>
                  <a:txBody>
                    <a:bodyPr/>
                    <a:lstStyle/>
                    <a:p>
                      <a:pPr marL="0" marR="0" algn="r">
                        <a:lnSpc>
                          <a:spcPct val="107000"/>
                        </a:lnSpc>
                        <a:spcBef>
                          <a:spcPts val="0"/>
                        </a:spcBef>
                        <a:spcAft>
                          <a:spcPts val="800"/>
                        </a:spcAft>
                      </a:pPr>
                      <a:r>
                        <a:rPr lang="en-US" sz="1300" b="1">
                          <a:solidFill>
                            <a:sysClr val="windowText" lastClr="000000"/>
                          </a:solidFill>
                          <a:effectLst/>
                        </a:rPr>
                        <a:t>Next 400K RU/s</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25%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40%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324899003"/>
                  </a:ext>
                </a:extLst>
              </a:tr>
              <a:tr h="576378">
                <a:tc>
                  <a:txBody>
                    <a:bodyPr/>
                    <a:lstStyle/>
                    <a:p>
                      <a:pPr marL="0" marR="0" algn="r">
                        <a:lnSpc>
                          <a:spcPct val="107000"/>
                        </a:lnSpc>
                        <a:spcBef>
                          <a:spcPts val="0"/>
                        </a:spcBef>
                        <a:spcAft>
                          <a:spcPts val="800"/>
                        </a:spcAft>
                      </a:pPr>
                      <a:r>
                        <a:rPr lang="en-US" sz="1300" b="1">
                          <a:solidFill>
                            <a:sysClr val="windowText" lastClr="000000"/>
                          </a:solidFill>
                          <a:effectLst/>
                        </a:rPr>
                        <a:t>Next 2.5M RU/s</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35%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45%</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50%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0328848"/>
                  </a:ext>
                </a:extLst>
              </a:tr>
              <a:tr h="576378">
                <a:tc>
                  <a:txBody>
                    <a:bodyPr/>
                    <a:lstStyle/>
                    <a:p>
                      <a:pPr marL="0" marR="0" algn="r">
                        <a:lnSpc>
                          <a:spcPct val="107000"/>
                        </a:lnSpc>
                        <a:spcBef>
                          <a:spcPts val="0"/>
                        </a:spcBef>
                        <a:spcAft>
                          <a:spcPts val="800"/>
                        </a:spcAft>
                      </a:pPr>
                      <a:r>
                        <a:rPr lang="en-US" sz="1300" b="1">
                          <a:solidFill>
                            <a:sysClr val="windowText" lastClr="000000"/>
                          </a:solidFill>
                          <a:effectLst/>
                        </a:rPr>
                        <a:t>Over 3M RU/s</a:t>
                      </a:r>
                      <a:endParaRPr lang="en-US" sz="1300" b="1">
                        <a:solidFill>
                          <a:sysClr val="windowText" lastClr="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216983"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nSpc>
                          <a:spcPct val="107000"/>
                        </a:lnSpc>
                        <a:spcBef>
                          <a:spcPts val="0"/>
                        </a:spcBef>
                        <a:spcAft>
                          <a:spcPts val="800"/>
                        </a:spcAft>
                      </a:pPr>
                      <a:r>
                        <a:rPr lang="en-US" sz="1300" dirty="0">
                          <a:solidFill>
                            <a:schemeClr val="tx1">
                              <a:lumMod val="75000"/>
                              <a:lumOff val="25000"/>
                            </a:schemeClr>
                          </a:solidFill>
                          <a:effectLst/>
                        </a:rPr>
                        <a:t>45%</a:t>
                      </a:r>
                      <a:endParaRPr lang="en-US" sz="13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50%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a:solidFill>
                            <a:schemeClr val="tx1">
                              <a:lumMod val="75000"/>
                              <a:lumOff val="25000"/>
                            </a:schemeClr>
                          </a:solidFill>
                          <a:effectLst/>
                        </a:rPr>
                        <a:t>60%</a:t>
                      </a:r>
                      <a:endParaRPr lang="en-US" sz="130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tc>
                  <a:txBody>
                    <a:bodyPr/>
                    <a:lstStyle/>
                    <a:p>
                      <a:pPr marL="0" marR="0">
                        <a:lnSpc>
                          <a:spcPct val="107000"/>
                        </a:lnSpc>
                        <a:spcBef>
                          <a:spcPts val="0"/>
                        </a:spcBef>
                        <a:spcAft>
                          <a:spcPts val="800"/>
                        </a:spcAft>
                      </a:pPr>
                      <a:r>
                        <a:rPr lang="en-US" sz="1300" dirty="0">
                          <a:solidFill>
                            <a:schemeClr val="tx1">
                              <a:lumMod val="75000"/>
                              <a:lumOff val="25000"/>
                            </a:schemeClr>
                          </a:solidFill>
                          <a:effectLst/>
                        </a:rPr>
                        <a:t>65%</a:t>
                      </a:r>
                      <a:endParaRPr lang="en-US" sz="13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44656" marR="48027" marT="72328" marB="723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821259956"/>
                  </a:ext>
                </a:extLst>
              </a:tr>
            </a:tbl>
          </a:graphicData>
        </a:graphic>
      </p:graphicFrame>
      <p:sp>
        <p:nvSpPr>
          <p:cNvPr id="12" name="Rectangle 11">
            <a:extLst>
              <a:ext uri="{FF2B5EF4-FFF2-40B4-BE49-F238E27FC236}">
                <a16:creationId xmlns:a16="http://schemas.microsoft.com/office/drawing/2014/main" id="{8765611E-ECB2-4AAB-85B8-2757A5D1FD24}"/>
              </a:ext>
            </a:extLst>
          </p:cNvPr>
          <p:cNvSpPr/>
          <p:nvPr/>
        </p:nvSpPr>
        <p:spPr>
          <a:xfrm>
            <a:off x="6096000" y="1246181"/>
            <a:ext cx="399987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effectLst/>
                <a:uLnTx/>
                <a:uFillTx/>
                <a:latin typeface="Segoe UI Semilight"/>
                <a:ea typeface="+mn-ea"/>
                <a:cs typeface="+mn-cs"/>
              </a:rPr>
              <a:t>Azure Cosmos DB Reserved Capacity Marginal Discounts</a:t>
            </a:r>
            <a:endParaRPr kumimoji="0" lang="en-US" b="1" i="0" u="none" strike="noStrike" kern="1200" cap="none" spc="0" normalizeH="0" baseline="0" noProof="0" dirty="0">
              <a:ln>
                <a:noFill/>
              </a:ln>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979CC463-5F66-40A3-992E-6C5B632544BC}"/>
              </a:ext>
            </a:extLst>
          </p:cNvPr>
          <p:cNvGrpSpPr/>
          <p:nvPr/>
        </p:nvGrpSpPr>
        <p:grpSpPr>
          <a:xfrm>
            <a:off x="5135520" y="5735781"/>
            <a:ext cx="6875294" cy="970280"/>
            <a:chOff x="5135520" y="5735781"/>
            <a:chExt cx="6875294" cy="970280"/>
          </a:xfrm>
        </p:grpSpPr>
        <p:sp>
          <p:nvSpPr>
            <p:cNvPr id="10" name="Rectangle 9">
              <a:extLst>
                <a:ext uri="{FF2B5EF4-FFF2-40B4-BE49-F238E27FC236}">
                  <a16:creationId xmlns:a16="http://schemas.microsoft.com/office/drawing/2014/main" id="{354F5293-B2F4-468C-AE3D-E448BDC41F61}"/>
                </a:ext>
              </a:extLst>
            </p:cNvPr>
            <p:cNvSpPr/>
            <p:nvPr/>
          </p:nvSpPr>
          <p:spPr>
            <a:xfrm>
              <a:off x="5135520" y="6336729"/>
              <a:ext cx="5905014" cy="369332"/>
            </a:xfrm>
            <a:prstGeom prst="rect">
              <a:avLst/>
            </a:prstGeom>
          </p:spPr>
          <p:txBody>
            <a:bodyPr wrap="none">
              <a:spAutoFit/>
            </a:bodyPr>
            <a:lstStyle/>
            <a:p>
              <a:r>
                <a:rPr lang="en-US" dirty="0">
                  <a:hlinkClick r:id="rId2"/>
                </a:rPr>
                <a:t>https://aka.ms/CosmosDB/AzureMeetupFrankfurt/20210520</a:t>
              </a:r>
              <a:endParaRPr lang="en-US" dirty="0"/>
            </a:p>
          </p:txBody>
        </p:sp>
        <p:pic>
          <p:nvPicPr>
            <p:cNvPr id="11" name="Picture 10">
              <a:extLst>
                <a:ext uri="{FF2B5EF4-FFF2-40B4-BE49-F238E27FC236}">
                  <a16:creationId xmlns:a16="http://schemas.microsoft.com/office/drawing/2014/main" id="{A431E0C4-FA3A-472A-9D68-2386ED6B7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56909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t>Introduction</a:t>
            </a:r>
          </a:p>
          <a:p>
            <a:pPr lvl="1"/>
            <a:r>
              <a:rPr lang="en-US" dirty="0"/>
              <a:t>Cosmos DB Overview</a:t>
            </a:r>
          </a:p>
          <a:p>
            <a:pPr lvl="1"/>
            <a:r>
              <a:rPr lang="en-US" dirty="0"/>
              <a:t>NoSQL vs. RDBMS</a:t>
            </a:r>
          </a:p>
          <a:p>
            <a:pPr lvl="1"/>
            <a:r>
              <a:rPr lang="en-US" dirty="0"/>
              <a:t>Common use cases</a:t>
            </a:r>
          </a:p>
          <a:p>
            <a:r>
              <a:rPr lang="en-US" dirty="0"/>
              <a:t>High availability (HA) and Disaster Recovery (DR)</a:t>
            </a:r>
          </a:p>
          <a:p>
            <a:pPr lvl="1"/>
            <a:r>
              <a:rPr lang="en-US" dirty="0"/>
              <a:t>Overview</a:t>
            </a:r>
          </a:p>
          <a:p>
            <a:pPr lvl="1"/>
            <a:r>
              <a:rPr lang="en-US" dirty="0"/>
              <a:t>Consistency models</a:t>
            </a:r>
          </a:p>
          <a:p>
            <a:pPr lvl="1"/>
            <a:r>
              <a:rPr lang="en-US" dirty="0"/>
              <a:t>Terminology</a:t>
            </a:r>
          </a:p>
          <a:p>
            <a:pPr lvl="1"/>
            <a:r>
              <a:rPr lang="en-US" dirty="0"/>
              <a:t>Trade-offs</a:t>
            </a:r>
          </a:p>
          <a:p>
            <a:r>
              <a:rPr lang="en-US" dirty="0"/>
              <a:t>Provisioning model</a:t>
            </a:r>
          </a:p>
          <a:p>
            <a:pPr lvl="1"/>
            <a:r>
              <a:rPr lang="en-US" dirty="0"/>
              <a:t>Shared database vs. container specific provisioning</a:t>
            </a:r>
          </a:p>
          <a:p>
            <a:pPr lvl="1"/>
            <a:r>
              <a:rPr lang="en-US" dirty="0"/>
              <a:t>Auto Pilot vs. manually provisioned throughput vs. serverless</a:t>
            </a:r>
          </a:p>
          <a:p>
            <a:pPr lvl="1"/>
            <a:r>
              <a:rPr lang="en-US" dirty="0"/>
              <a:t>RI – Reserved Instances</a:t>
            </a:r>
          </a:p>
          <a:p>
            <a:r>
              <a:rPr lang="en-US" dirty="0">
                <a:solidFill>
                  <a:srgbClr val="FF0000"/>
                </a:solidFill>
              </a:rPr>
              <a:t>Cosmos DB APIs</a:t>
            </a:r>
          </a:p>
          <a:p>
            <a:pPr lvl="1"/>
            <a:r>
              <a:rPr lang="en-US" dirty="0">
                <a:solidFill>
                  <a:srgbClr val="FF0000"/>
                </a:solidFill>
              </a:rPr>
              <a:t>Introduction</a:t>
            </a:r>
          </a:p>
          <a:p>
            <a:pPr lvl="1"/>
            <a:r>
              <a:rPr lang="en-US" dirty="0" err="1">
                <a:solidFill>
                  <a:srgbClr val="FF0000"/>
                </a:solidFill>
              </a:rPr>
              <a:t>Sql</a:t>
            </a:r>
            <a:r>
              <a:rPr lang="en-US" dirty="0">
                <a:solidFill>
                  <a:srgbClr val="FF0000"/>
                </a:solidFill>
              </a:rPr>
              <a:t>/Gremlin/Table</a:t>
            </a:r>
          </a:p>
          <a:p>
            <a:pPr lvl="1"/>
            <a:r>
              <a:rPr lang="en-US" dirty="0">
                <a:solidFill>
                  <a:srgbClr val="FF0000"/>
                </a:solidFill>
              </a:rPr>
              <a:t>Cassandra/Mongo</a:t>
            </a:r>
          </a:p>
          <a:p>
            <a:r>
              <a:rPr lang="en-US" dirty="0"/>
              <a:t>Data modeling best practices</a:t>
            </a:r>
          </a:p>
          <a:p>
            <a:pPr lvl="1"/>
            <a:r>
              <a:rPr lang="en-US" dirty="0"/>
              <a:t>Partitioning</a:t>
            </a:r>
          </a:p>
          <a:p>
            <a:pPr lvl="1"/>
            <a:r>
              <a:rPr lang="en-US" dirty="0"/>
              <a:t>Indexing</a:t>
            </a:r>
          </a:p>
          <a:p>
            <a:pPr lvl="1"/>
            <a:r>
              <a:rPr lang="en-US" dirty="0"/>
              <a:t>Point-lookups vs. queries</a:t>
            </a:r>
          </a:p>
          <a:p>
            <a:pPr lvl="1"/>
            <a:r>
              <a:rPr lang="en-US" dirty="0"/>
              <a:t>Common patterns</a:t>
            </a:r>
          </a:p>
          <a:p>
            <a:pPr lvl="1"/>
            <a:r>
              <a:rPr lang="en-US" dirty="0"/>
              <a:t>Document size considerations</a:t>
            </a:r>
          </a:p>
          <a:p>
            <a:pPr lvl="1"/>
            <a:r>
              <a:rPr lang="en-US" dirty="0"/>
              <a:t>Change feed + materialized views</a:t>
            </a:r>
          </a:p>
          <a:p>
            <a:r>
              <a:rPr lang="en-US" dirty="0"/>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7344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Cosmos DB APIs: Introduction</a:t>
            </a:r>
          </a:p>
        </p:txBody>
      </p:sp>
      <p:grpSp>
        <p:nvGrpSpPr>
          <p:cNvPr id="21" name="Group 20">
            <a:extLst>
              <a:ext uri="{FF2B5EF4-FFF2-40B4-BE49-F238E27FC236}">
                <a16:creationId xmlns:a16="http://schemas.microsoft.com/office/drawing/2014/main" id="{16C556DC-8C64-43C0-BD45-A09C07DA944B}"/>
              </a:ext>
            </a:extLst>
          </p:cNvPr>
          <p:cNvGrpSpPr/>
          <p:nvPr/>
        </p:nvGrpSpPr>
        <p:grpSpPr>
          <a:xfrm>
            <a:off x="1606124" y="1399327"/>
            <a:ext cx="6378688" cy="1194721"/>
            <a:chOff x="1606124" y="2496833"/>
            <a:chExt cx="6378688" cy="1194721"/>
          </a:xfrm>
        </p:grpSpPr>
        <p:sp>
          <p:nvSpPr>
            <p:cNvPr id="4" name="Rectangle 3">
              <a:extLst>
                <a:ext uri="{FF2B5EF4-FFF2-40B4-BE49-F238E27FC236}">
                  <a16:creationId xmlns:a16="http://schemas.microsoft.com/office/drawing/2014/main" id="{7DB11AA9-4168-4755-BDAF-7422E73C8C2A}"/>
                </a:ext>
              </a:extLst>
            </p:cNvPr>
            <p:cNvSpPr/>
            <p:nvPr/>
          </p:nvSpPr>
          <p:spPr>
            <a:xfrm>
              <a:off x="1606124" y="2496833"/>
              <a:ext cx="1260261" cy="1042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t>
              </a:r>
              <a:r>
                <a:rPr lang="en-US" dirty="0" err="1"/>
                <a:t>Sql</a:t>
              </a:r>
              <a:r>
                <a:rPr lang="en-US" dirty="0"/>
                <a:t> API)</a:t>
              </a:r>
            </a:p>
          </p:txBody>
        </p:sp>
        <p:sp>
          <p:nvSpPr>
            <p:cNvPr id="8" name="Cylinder 7">
              <a:extLst>
                <a:ext uri="{FF2B5EF4-FFF2-40B4-BE49-F238E27FC236}">
                  <a16:creationId xmlns:a16="http://schemas.microsoft.com/office/drawing/2014/main" id="{41B0A956-BD3A-4E9A-AF04-EC3C8BACBE76}"/>
                </a:ext>
              </a:extLst>
            </p:cNvPr>
            <p:cNvSpPr/>
            <p:nvPr/>
          </p:nvSpPr>
          <p:spPr>
            <a:xfrm>
              <a:off x="6741923" y="2586852"/>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8">
              <a:extLst>
                <a:ext uri="{FF2B5EF4-FFF2-40B4-BE49-F238E27FC236}">
                  <a16:creationId xmlns:a16="http://schemas.microsoft.com/office/drawing/2014/main" id="{9A11E873-10DC-49A4-B51F-A84F4CC3873E}"/>
                </a:ext>
              </a:extLst>
            </p:cNvPr>
            <p:cNvSpPr/>
            <p:nvPr/>
          </p:nvSpPr>
          <p:spPr>
            <a:xfrm>
              <a:off x="6856420" y="2697006"/>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ylinder 9">
              <a:extLst>
                <a:ext uri="{FF2B5EF4-FFF2-40B4-BE49-F238E27FC236}">
                  <a16:creationId xmlns:a16="http://schemas.microsoft.com/office/drawing/2014/main" id="{143F02EE-67B7-40FA-BF51-9ECC24CAE1FE}"/>
                </a:ext>
              </a:extLst>
            </p:cNvPr>
            <p:cNvSpPr/>
            <p:nvPr/>
          </p:nvSpPr>
          <p:spPr>
            <a:xfrm>
              <a:off x="7008820" y="2849406"/>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44FC8B8-7683-4E5B-B7C3-4CDB0165D883}"/>
                </a:ext>
              </a:extLst>
            </p:cNvPr>
            <p:cNvCxnSpPr>
              <a:stCxn id="4" idx="3"/>
              <a:endCxn id="8" idx="2"/>
            </p:cNvCxnSpPr>
            <p:nvPr/>
          </p:nvCxnSpPr>
          <p:spPr>
            <a:xfrm flipV="1">
              <a:off x="2866385" y="3007926"/>
              <a:ext cx="3875538" cy="10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802B34-F265-4F61-B363-F9E005F240DD}"/>
                </a:ext>
              </a:extLst>
            </p:cNvPr>
            <p:cNvSpPr txBox="1"/>
            <p:nvPr/>
          </p:nvSpPr>
          <p:spPr>
            <a:xfrm>
              <a:off x="2921077" y="2575872"/>
              <a:ext cx="3651657" cy="461665"/>
            </a:xfrm>
            <a:prstGeom prst="rect">
              <a:avLst/>
            </a:prstGeom>
            <a:noFill/>
          </p:spPr>
          <p:txBody>
            <a:bodyPr wrap="square" rtlCol="0">
              <a:spAutoFit/>
            </a:bodyPr>
            <a:lstStyle/>
            <a:p>
              <a:r>
                <a:rPr lang="en-US" sz="1200" dirty="0"/>
                <a:t>Client resolved partition key and communicates</a:t>
              </a:r>
            </a:p>
            <a:p>
              <a:pPr algn="ctr"/>
              <a:r>
                <a:rPr lang="en-US" sz="1200" dirty="0"/>
                <a:t>directly with the backend node </a:t>
              </a:r>
            </a:p>
          </p:txBody>
        </p:sp>
      </p:grpSp>
      <p:sp>
        <p:nvSpPr>
          <p:cNvPr id="15" name="Rectangle 14">
            <a:extLst>
              <a:ext uri="{FF2B5EF4-FFF2-40B4-BE49-F238E27FC236}">
                <a16:creationId xmlns:a16="http://schemas.microsoft.com/office/drawing/2014/main" id="{AC379F42-14A0-4FA1-8962-97FC7122EB1A}"/>
              </a:ext>
            </a:extLst>
          </p:cNvPr>
          <p:cNvSpPr/>
          <p:nvPr/>
        </p:nvSpPr>
        <p:spPr>
          <a:xfrm>
            <a:off x="1606124" y="3779770"/>
            <a:ext cx="1260261" cy="1042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(XZY </a:t>
            </a:r>
            <a:r>
              <a:rPr lang="en-US" dirty="0" err="1"/>
              <a:t>Api</a:t>
            </a:r>
            <a:r>
              <a:rPr lang="en-US" dirty="0"/>
              <a:t>)</a:t>
            </a:r>
          </a:p>
        </p:txBody>
      </p:sp>
      <p:sp>
        <p:nvSpPr>
          <p:cNvPr id="16" name="Cylinder 15">
            <a:extLst>
              <a:ext uri="{FF2B5EF4-FFF2-40B4-BE49-F238E27FC236}">
                <a16:creationId xmlns:a16="http://schemas.microsoft.com/office/drawing/2014/main" id="{12D39C34-90D4-489A-B291-5BE59A7E96EC}"/>
              </a:ext>
            </a:extLst>
          </p:cNvPr>
          <p:cNvSpPr/>
          <p:nvPr/>
        </p:nvSpPr>
        <p:spPr>
          <a:xfrm>
            <a:off x="10579559" y="3880894"/>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66156A0D-3C64-468B-967B-1C4BF775BAF4}"/>
              </a:ext>
            </a:extLst>
          </p:cNvPr>
          <p:cNvSpPr/>
          <p:nvPr/>
        </p:nvSpPr>
        <p:spPr>
          <a:xfrm>
            <a:off x="10694056" y="3991048"/>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1A908373-E0C9-4F23-9818-CDE7DEC1F60E}"/>
              </a:ext>
            </a:extLst>
          </p:cNvPr>
          <p:cNvSpPr/>
          <p:nvPr/>
        </p:nvSpPr>
        <p:spPr>
          <a:xfrm>
            <a:off x="10846456" y="4143448"/>
            <a:ext cx="975992" cy="8421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84FF3E9-3AFB-4CFE-A01E-AB4D2F408114}"/>
              </a:ext>
            </a:extLst>
          </p:cNvPr>
          <p:cNvCxnSpPr>
            <a:cxnSpLocks/>
            <a:stCxn id="22" idx="3"/>
            <a:endCxn id="16" idx="2"/>
          </p:cNvCxnSpPr>
          <p:nvPr/>
        </p:nvCxnSpPr>
        <p:spPr>
          <a:xfrm>
            <a:off x="6856421" y="4300931"/>
            <a:ext cx="3723138" cy="1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0A4A16-8115-498D-BCA7-393F770E1AA9}"/>
              </a:ext>
            </a:extLst>
          </p:cNvPr>
          <p:cNvSpPr txBox="1"/>
          <p:nvPr/>
        </p:nvSpPr>
        <p:spPr>
          <a:xfrm>
            <a:off x="7008821" y="3869914"/>
            <a:ext cx="3401549" cy="461665"/>
          </a:xfrm>
          <a:prstGeom prst="rect">
            <a:avLst/>
          </a:prstGeom>
          <a:noFill/>
        </p:spPr>
        <p:txBody>
          <a:bodyPr wrap="square" rtlCol="0">
            <a:spAutoFit/>
          </a:bodyPr>
          <a:lstStyle/>
          <a:p>
            <a:r>
              <a:rPr lang="en-US" sz="1200" dirty="0"/>
              <a:t>Gateway resolved partition key and communicates</a:t>
            </a:r>
          </a:p>
          <a:p>
            <a:pPr algn="ctr"/>
            <a:r>
              <a:rPr lang="en-US" sz="1200" dirty="0"/>
              <a:t>directly with the backend node </a:t>
            </a:r>
          </a:p>
        </p:txBody>
      </p:sp>
      <p:sp>
        <p:nvSpPr>
          <p:cNvPr id="22" name="Rectangle 21">
            <a:extLst>
              <a:ext uri="{FF2B5EF4-FFF2-40B4-BE49-F238E27FC236}">
                <a16:creationId xmlns:a16="http://schemas.microsoft.com/office/drawing/2014/main" id="{63ECBC5A-A1CA-4B54-AFE0-D621A837E286}"/>
              </a:ext>
            </a:extLst>
          </p:cNvPr>
          <p:cNvSpPr/>
          <p:nvPr/>
        </p:nvSpPr>
        <p:spPr>
          <a:xfrm>
            <a:off x="5596160" y="3779770"/>
            <a:ext cx="1260261" cy="1042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XYZ-Protocol</a:t>
            </a:r>
          </a:p>
          <a:p>
            <a:pPr algn="ctr"/>
            <a:r>
              <a:rPr lang="en-US" dirty="0"/>
              <a:t>Gateway</a:t>
            </a:r>
          </a:p>
        </p:txBody>
      </p:sp>
      <p:cxnSp>
        <p:nvCxnSpPr>
          <p:cNvPr id="28" name="Straight Arrow Connector 27">
            <a:extLst>
              <a:ext uri="{FF2B5EF4-FFF2-40B4-BE49-F238E27FC236}">
                <a16:creationId xmlns:a16="http://schemas.microsoft.com/office/drawing/2014/main" id="{C2D430A4-93AB-4F11-9DFF-3BA364004EA2}"/>
              </a:ext>
            </a:extLst>
          </p:cNvPr>
          <p:cNvCxnSpPr>
            <a:stCxn id="15" idx="3"/>
            <a:endCxn id="22" idx="1"/>
          </p:cNvCxnSpPr>
          <p:nvPr/>
        </p:nvCxnSpPr>
        <p:spPr>
          <a:xfrm>
            <a:off x="2866385" y="4300931"/>
            <a:ext cx="2729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EC8F62-3770-4325-B1B9-800018E6A4D6}"/>
              </a:ext>
            </a:extLst>
          </p:cNvPr>
          <p:cNvSpPr txBox="1"/>
          <p:nvPr/>
        </p:nvSpPr>
        <p:spPr>
          <a:xfrm>
            <a:off x="3263094" y="3967706"/>
            <a:ext cx="1281056" cy="276999"/>
          </a:xfrm>
          <a:prstGeom prst="rect">
            <a:avLst/>
          </a:prstGeom>
          <a:noFill/>
        </p:spPr>
        <p:txBody>
          <a:bodyPr wrap="none" rtlCol="0">
            <a:spAutoFit/>
          </a:bodyPr>
          <a:lstStyle/>
          <a:p>
            <a:r>
              <a:rPr lang="en-US" sz="1200" dirty="0"/>
              <a:t>XYZ wire protocol</a:t>
            </a:r>
          </a:p>
        </p:txBody>
      </p:sp>
      <p:sp>
        <p:nvSpPr>
          <p:cNvPr id="31" name="TextBox 30">
            <a:extLst>
              <a:ext uri="{FF2B5EF4-FFF2-40B4-BE49-F238E27FC236}">
                <a16:creationId xmlns:a16="http://schemas.microsoft.com/office/drawing/2014/main" id="{9D32C956-6B38-4B26-B863-965C438966C0}"/>
              </a:ext>
            </a:extLst>
          </p:cNvPr>
          <p:cNvSpPr txBox="1"/>
          <p:nvPr/>
        </p:nvSpPr>
        <p:spPr>
          <a:xfrm>
            <a:off x="838200" y="1007972"/>
            <a:ext cx="8901476"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dirty="0" err="1"/>
              <a:t>Sql</a:t>
            </a:r>
            <a:r>
              <a:rPr lang="en-US" dirty="0"/>
              <a:t>” </a:t>
            </a:r>
            <a:r>
              <a:rPr lang="en-US" dirty="0" err="1"/>
              <a:t>Api</a:t>
            </a:r>
            <a:r>
              <a:rPr lang="en-US" dirty="0"/>
              <a:t> should probably have been named the “Core” </a:t>
            </a:r>
            <a:r>
              <a:rPr lang="en-US" dirty="0" err="1"/>
              <a:t>Api</a:t>
            </a:r>
            <a:r>
              <a:rPr lang="en-US" dirty="0"/>
              <a:t>. It basically rules them all.</a:t>
            </a:r>
          </a:p>
        </p:txBody>
      </p:sp>
      <p:sp>
        <p:nvSpPr>
          <p:cNvPr id="32" name="TextBox 31">
            <a:extLst>
              <a:ext uri="{FF2B5EF4-FFF2-40B4-BE49-F238E27FC236}">
                <a16:creationId xmlns:a16="http://schemas.microsoft.com/office/drawing/2014/main" id="{1FC6AB78-1B24-48D0-8E8B-20666B218C6B}"/>
              </a:ext>
            </a:extLst>
          </p:cNvPr>
          <p:cNvSpPr txBox="1"/>
          <p:nvPr/>
        </p:nvSpPr>
        <p:spPr>
          <a:xfrm>
            <a:off x="838200" y="2737421"/>
            <a:ext cx="7740196" cy="1200329"/>
          </a:xfrm>
          <a:prstGeom prst="rect">
            <a:avLst/>
          </a:prstGeom>
          <a:noFill/>
        </p:spPr>
        <p:txBody>
          <a:bodyPr wrap="none" rtlCol="0">
            <a:spAutoFit/>
          </a:bodyPr>
          <a:lstStyle/>
          <a:p>
            <a:pPr marL="285750" indent="-285750">
              <a:buFont typeface="Arial" panose="020B0604020202020204" pitchFamily="34" charset="0"/>
              <a:buChar char="•"/>
            </a:pPr>
            <a:r>
              <a:rPr lang="en-US" dirty="0"/>
              <a:t>Database engine operates on atom-record-sequence (ARS) based type system</a:t>
            </a:r>
          </a:p>
          <a:p>
            <a:pPr marL="742950" lvl="1" indent="-285750">
              <a:buFont typeface="Arial" panose="020B0604020202020204" pitchFamily="34" charset="0"/>
              <a:buChar char="•"/>
            </a:pPr>
            <a:r>
              <a:rPr lang="en-US" dirty="0"/>
              <a:t>All data models are translated to ARS</a:t>
            </a:r>
          </a:p>
          <a:p>
            <a:pPr marL="285750" indent="-285750">
              <a:buFont typeface="Arial" panose="020B0604020202020204" pitchFamily="34" charset="0"/>
              <a:buChar char="•"/>
            </a:pPr>
            <a:r>
              <a:rPr lang="en-US" dirty="0"/>
              <a:t>Overly-Simplified…</a:t>
            </a:r>
          </a:p>
          <a:p>
            <a:endParaRPr lang="en-US" dirty="0"/>
          </a:p>
        </p:txBody>
      </p:sp>
      <p:sp>
        <p:nvSpPr>
          <p:cNvPr id="33" name="TextBox 32">
            <a:extLst>
              <a:ext uri="{FF2B5EF4-FFF2-40B4-BE49-F238E27FC236}">
                <a16:creationId xmlns:a16="http://schemas.microsoft.com/office/drawing/2014/main" id="{1D54772D-BB09-4D34-8396-0EDFDCBC2F5A}"/>
              </a:ext>
            </a:extLst>
          </p:cNvPr>
          <p:cNvSpPr txBox="1"/>
          <p:nvPr/>
        </p:nvSpPr>
        <p:spPr>
          <a:xfrm>
            <a:off x="838200" y="5203697"/>
            <a:ext cx="7720127" cy="646331"/>
          </a:xfrm>
          <a:prstGeom prst="rect">
            <a:avLst/>
          </a:prstGeom>
          <a:noFill/>
        </p:spPr>
        <p:txBody>
          <a:bodyPr wrap="none" rtlCol="0">
            <a:spAutoFit/>
          </a:bodyPr>
          <a:lstStyle/>
          <a:p>
            <a:pPr marL="285750" indent="-285750">
              <a:buFont typeface="Arial" panose="020B0604020202020204" pitchFamily="34" charset="0"/>
              <a:buChar char="•"/>
            </a:pPr>
            <a:r>
              <a:rPr lang="en-US" dirty="0"/>
              <a:t>Gateway compute layer as protocol head adds additional hop and RU charges</a:t>
            </a:r>
          </a:p>
          <a:p>
            <a:pPr marL="285750" indent="-285750">
              <a:buFont typeface="Arial" panose="020B0604020202020204" pitchFamily="34" charset="0"/>
              <a:buChar char="•"/>
            </a:pPr>
            <a:endParaRPr lang="en-US" dirty="0"/>
          </a:p>
        </p:txBody>
      </p:sp>
      <p:grpSp>
        <p:nvGrpSpPr>
          <p:cNvPr id="25" name="Group 24">
            <a:extLst>
              <a:ext uri="{FF2B5EF4-FFF2-40B4-BE49-F238E27FC236}">
                <a16:creationId xmlns:a16="http://schemas.microsoft.com/office/drawing/2014/main" id="{32CB2630-5E11-4E03-8C8B-F7F9491DEBCF}"/>
              </a:ext>
            </a:extLst>
          </p:cNvPr>
          <p:cNvGrpSpPr/>
          <p:nvPr/>
        </p:nvGrpSpPr>
        <p:grpSpPr>
          <a:xfrm>
            <a:off x="5135520" y="5735781"/>
            <a:ext cx="6875294" cy="970280"/>
            <a:chOff x="5135520" y="5735781"/>
            <a:chExt cx="6875294" cy="970280"/>
          </a:xfrm>
        </p:grpSpPr>
        <p:sp>
          <p:nvSpPr>
            <p:cNvPr id="26" name="Rectangle 25">
              <a:extLst>
                <a:ext uri="{FF2B5EF4-FFF2-40B4-BE49-F238E27FC236}">
                  <a16:creationId xmlns:a16="http://schemas.microsoft.com/office/drawing/2014/main" id="{11C59D72-BA39-4922-9C33-EB233656748C}"/>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27" name="Picture 26">
              <a:extLst>
                <a:ext uri="{FF2B5EF4-FFF2-40B4-BE49-F238E27FC236}">
                  <a16:creationId xmlns:a16="http://schemas.microsoft.com/office/drawing/2014/main" id="{B3AFC9A5-32EF-4EA8-8016-C92443637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51575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Cosmos DB APIs: </a:t>
            </a:r>
            <a:r>
              <a:rPr lang="en-US" dirty="0" err="1"/>
              <a:t>Sql</a:t>
            </a:r>
            <a:r>
              <a:rPr lang="en-US" dirty="0"/>
              <a:t>/Gremlin/Table</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199" y="1070748"/>
            <a:ext cx="11011097" cy="5106215"/>
          </a:xfrm>
        </p:spPr>
        <p:txBody>
          <a:bodyPr>
            <a:normAutofit fontScale="92500" lnSpcReduction="20000"/>
          </a:bodyPr>
          <a:lstStyle/>
          <a:p>
            <a:r>
              <a:rPr lang="en-US" b="1" dirty="0" err="1"/>
              <a:t>Sql</a:t>
            </a:r>
            <a:r>
              <a:rPr lang="en-US" b="1" dirty="0"/>
              <a:t>/Core</a:t>
            </a:r>
          </a:p>
          <a:p>
            <a:pPr lvl="1"/>
            <a:r>
              <a:rPr lang="en-US" dirty="0"/>
              <a:t>Recommended as “default” for green-field.</a:t>
            </a:r>
          </a:p>
          <a:p>
            <a:pPr lvl="1"/>
            <a:r>
              <a:rPr lang="en-US" dirty="0"/>
              <a:t>Allows access to features early (change feed, bulk executor library, Spark connector etc.)</a:t>
            </a:r>
          </a:p>
          <a:p>
            <a:pPr lvl="1"/>
            <a:r>
              <a:rPr lang="en-US" dirty="0"/>
              <a:t>Usually lowest cost and best performance (one less hop)</a:t>
            </a:r>
          </a:p>
          <a:p>
            <a:pPr lvl="1"/>
            <a:r>
              <a:rPr lang="en-US" dirty="0"/>
              <a:t>Careful with “</a:t>
            </a:r>
            <a:r>
              <a:rPr lang="en-US" dirty="0" err="1"/>
              <a:t>lift&amp;shift</a:t>
            </a:r>
            <a:r>
              <a:rPr lang="en-US" dirty="0"/>
              <a:t>” migrations from traditional relational </a:t>
            </a:r>
            <a:r>
              <a:rPr lang="en-US" dirty="0" err="1"/>
              <a:t>Sql</a:t>
            </a:r>
            <a:r>
              <a:rPr lang="en-US" dirty="0"/>
              <a:t> (Server) workloads – data model often needs to be optimized for horizontal scale (PK)</a:t>
            </a:r>
          </a:p>
          <a:p>
            <a:r>
              <a:rPr lang="en-US" b="1" dirty="0"/>
              <a:t>Gremlin/Graph</a:t>
            </a:r>
          </a:p>
          <a:p>
            <a:pPr lvl="1"/>
            <a:r>
              <a:rPr lang="en-US" dirty="0"/>
              <a:t>Allows Multi-</a:t>
            </a:r>
            <a:r>
              <a:rPr lang="en-US" dirty="0" err="1"/>
              <a:t>Api</a:t>
            </a:r>
            <a:r>
              <a:rPr lang="en-US" dirty="0"/>
              <a:t> access. Meaning Gremlin account can be used via SQL/Core </a:t>
            </a:r>
            <a:r>
              <a:rPr lang="en-US" dirty="0" err="1"/>
              <a:t>Api</a:t>
            </a:r>
            <a:r>
              <a:rPr lang="en-US" dirty="0"/>
              <a:t> client as well. Edge and Vertex documents are stored as “normal” </a:t>
            </a:r>
            <a:r>
              <a:rPr lang="en-US" dirty="0" err="1"/>
              <a:t>Sql</a:t>
            </a:r>
            <a:r>
              <a:rPr lang="en-US" dirty="0"/>
              <a:t>/Core documents with few additional system properties </a:t>
            </a:r>
          </a:p>
          <a:p>
            <a:r>
              <a:rPr lang="en-US" b="1" dirty="0"/>
              <a:t>Table</a:t>
            </a:r>
          </a:p>
          <a:p>
            <a:pPr lvl="1"/>
            <a:r>
              <a:rPr lang="en-US" dirty="0"/>
              <a:t>Currently only recommended for lift &amp; shift of hot-storage workloads (heavy load on relatively small storage)</a:t>
            </a:r>
          </a:p>
          <a:p>
            <a:pPr lvl="1"/>
            <a:r>
              <a:rPr lang="en-US" dirty="0"/>
              <a:t>Automatic migration form legacy Azure Table Service offering when cold storage offer available in CosmosDB</a:t>
            </a:r>
          </a:p>
          <a:p>
            <a:pPr lvl="1"/>
            <a:r>
              <a:rPr lang="en-US" dirty="0"/>
              <a:t>No change-feed support</a:t>
            </a:r>
          </a:p>
          <a:p>
            <a:pPr marL="457200" lvl="1" indent="0">
              <a:buNone/>
            </a:pPr>
            <a:endParaRPr lang="en-US" dirty="0"/>
          </a:p>
        </p:txBody>
      </p:sp>
      <p:grpSp>
        <p:nvGrpSpPr>
          <p:cNvPr id="8" name="Group 7">
            <a:extLst>
              <a:ext uri="{FF2B5EF4-FFF2-40B4-BE49-F238E27FC236}">
                <a16:creationId xmlns:a16="http://schemas.microsoft.com/office/drawing/2014/main" id="{726327E0-4709-420C-ABB9-74DE18B1E3FE}"/>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8132B7D9-FC10-4AA7-8235-A63AB05E2E34}"/>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E142904A-190B-49D1-A529-A8B0E6A03F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761887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Cosmos DB APIs: Cassandra/Mongo</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70748"/>
            <a:ext cx="10759994" cy="5106215"/>
          </a:xfrm>
        </p:spPr>
        <p:txBody>
          <a:bodyPr>
            <a:normAutofit fontScale="62500" lnSpcReduction="20000"/>
          </a:bodyPr>
          <a:lstStyle/>
          <a:p>
            <a:r>
              <a:rPr lang="en-US" b="1" dirty="0"/>
              <a:t>Cassandra</a:t>
            </a:r>
          </a:p>
          <a:p>
            <a:pPr lvl="1"/>
            <a:r>
              <a:rPr lang="en-US" dirty="0"/>
              <a:t>Schema required</a:t>
            </a:r>
          </a:p>
          <a:p>
            <a:pPr lvl="1"/>
            <a:r>
              <a:rPr lang="en-US" dirty="0"/>
              <a:t>Data stored compressed – until “hybrid row” support for </a:t>
            </a:r>
            <a:r>
              <a:rPr lang="en-US" dirty="0" err="1"/>
              <a:t>Sql</a:t>
            </a:r>
            <a:r>
              <a:rPr lang="en-US" dirty="0"/>
              <a:t>/Core </a:t>
            </a:r>
            <a:r>
              <a:rPr lang="en-US" dirty="0" err="1"/>
              <a:t>Api</a:t>
            </a:r>
            <a:r>
              <a:rPr lang="en-US" dirty="0"/>
              <a:t> and Mogo gets released good candidate for cold-storage scenarios</a:t>
            </a:r>
          </a:p>
          <a:p>
            <a:pPr lvl="1"/>
            <a:r>
              <a:rPr lang="en-US" dirty="0"/>
              <a:t>CCX (+ Managed Instance (preview)) allows hybrid-cloud migration. CosmosDB Cassandra API participates in Cassandra replication protocol – so data will be available in Cassandra replicas as well as in Cassandra </a:t>
            </a:r>
            <a:r>
              <a:rPr lang="en-US" dirty="0" err="1"/>
              <a:t>Api</a:t>
            </a:r>
            <a:r>
              <a:rPr lang="en-US" dirty="0"/>
              <a:t> in CosmosDB  </a:t>
            </a:r>
            <a:r>
              <a:rPr lang="en-US" dirty="0">
                <a:sym typeface="Wingdings" panose="05000000000000000000" pitchFamily="2" charset="2"/>
              </a:rPr>
              <a:t> </a:t>
            </a:r>
            <a:r>
              <a:rPr lang="en-US" dirty="0">
                <a:hlinkClick r:id="rId3"/>
              </a:rPr>
              <a:t>Now in preview: Azure Managed Instance for Apache Cassandra | Azure Cosmos DB Blog (microsoft.com)</a:t>
            </a:r>
            <a:endParaRPr lang="en-US" dirty="0"/>
          </a:p>
          <a:p>
            <a:pPr lvl="1"/>
            <a:r>
              <a:rPr lang="en-US" dirty="0"/>
              <a:t>Note: the underlying storage engine is the same as for </a:t>
            </a:r>
            <a:r>
              <a:rPr lang="en-US" dirty="0" err="1"/>
              <a:t>Sql</a:t>
            </a:r>
            <a:r>
              <a:rPr lang="en-US" dirty="0"/>
              <a:t>/Core, so no Append-only storage. As a result partial updates aren’t as efficient as with pure Cassandra (yet)</a:t>
            </a:r>
          </a:p>
          <a:p>
            <a:pPr lvl="1"/>
            <a:r>
              <a:rPr lang="en-US" dirty="0"/>
              <a:t>Lift &amp; shift usually works well – only few possible incompatibilities like LWT</a:t>
            </a:r>
          </a:p>
          <a:p>
            <a:pPr lvl="1"/>
            <a:r>
              <a:rPr lang="en-US" dirty="0">
                <a:hlinkClick r:id="rId4"/>
              </a:rPr>
              <a:t>Compatibility</a:t>
            </a:r>
            <a:endParaRPr lang="en-US" dirty="0"/>
          </a:p>
          <a:p>
            <a:r>
              <a:rPr lang="en-US" b="1" dirty="0"/>
              <a:t>Mongo</a:t>
            </a:r>
          </a:p>
          <a:p>
            <a:pPr lvl="1"/>
            <a:r>
              <a:rPr lang="en-US" dirty="0"/>
              <a:t>Design for horizontal scale (shard key)!</a:t>
            </a:r>
          </a:p>
          <a:p>
            <a:pPr lvl="1"/>
            <a:r>
              <a:rPr lang="en-US" dirty="0"/>
              <a:t>Significant improvements to the aggregation pipeline coming</a:t>
            </a:r>
          </a:p>
          <a:p>
            <a:pPr lvl="1"/>
            <a:r>
              <a:rPr lang="en-US" dirty="0"/>
              <a:t>Currently support for protocol version 3.2, 3.6 and 4.0 – 4.2 targeted for later this year</a:t>
            </a:r>
          </a:p>
          <a:p>
            <a:pPr lvl="1"/>
            <a:r>
              <a:rPr lang="en-US" dirty="0"/>
              <a:t>Lift &amp; shift sometimes problematic, Some feature gaps (aggregation pipeline, see supported features for different Mongo </a:t>
            </a:r>
            <a:r>
              <a:rPr lang="en-US" dirty="0" err="1"/>
              <a:t>Api</a:t>
            </a:r>
            <a:r>
              <a:rPr lang="en-US" dirty="0"/>
              <a:t> versions below, existing solutions often not designed for horizontal scale – can result in hot partitions/high cost)</a:t>
            </a:r>
          </a:p>
          <a:p>
            <a:pPr lvl="1"/>
            <a:r>
              <a:rPr lang="en-US" dirty="0"/>
              <a:t>Compatibility:</a:t>
            </a:r>
          </a:p>
          <a:p>
            <a:pPr lvl="2"/>
            <a:r>
              <a:rPr lang="en-US" dirty="0">
                <a:hlinkClick r:id="rId5"/>
              </a:rPr>
              <a:t>4.0</a:t>
            </a:r>
            <a:endParaRPr lang="en-US" dirty="0"/>
          </a:p>
          <a:p>
            <a:pPr lvl="2"/>
            <a:r>
              <a:rPr lang="en-US" dirty="0">
                <a:hlinkClick r:id="rId6"/>
              </a:rPr>
              <a:t>3.6</a:t>
            </a:r>
            <a:endParaRPr lang="en-US" dirty="0"/>
          </a:p>
          <a:p>
            <a:pPr lvl="2"/>
            <a:r>
              <a:rPr lang="en-US" dirty="0">
                <a:hlinkClick r:id="rId6"/>
              </a:rPr>
              <a:t>3.2</a:t>
            </a:r>
            <a:endParaRPr lang="en-US" dirty="0"/>
          </a:p>
          <a:p>
            <a:pPr lvl="1"/>
            <a:endParaRPr lang="en-US" dirty="0"/>
          </a:p>
        </p:txBody>
      </p:sp>
      <p:grpSp>
        <p:nvGrpSpPr>
          <p:cNvPr id="8" name="Group 7">
            <a:extLst>
              <a:ext uri="{FF2B5EF4-FFF2-40B4-BE49-F238E27FC236}">
                <a16:creationId xmlns:a16="http://schemas.microsoft.com/office/drawing/2014/main" id="{DE870E3A-421D-48F8-A6F1-BDD1441E5A77}"/>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D3842E3E-C6AF-4780-BB9E-00912AA10DF1}"/>
                </a:ext>
              </a:extLst>
            </p:cNvPr>
            <p:cNvSpPr/>
            <p:nvPr/>
          </p:nvSpPr>
          <p:spPr>
            <a:xfrm>
              <a:off x="5135520" y="6336729"/>
              <a:ext cx="5905014" cy="369332"/>
            </a:xfrm>
            <a:prstGeom prst="rect">
              <a:avLst/>
            </a:prstGeom>
          </p:spPr>
          <p:txBody>
            <a:bodyPr wrap="none">
              <a:spAutoFit/>
            </a:bodyPr>
            <a:lstStyle/>
            <a:p>
              <a:r>
                <a:rPr lang="en-US" dirty="0">
                  <a:hlinkClick r:id="rId7"/>
                </a:rPr>
                <a:t>https://aka.ms/CosmosDB/AzureMeetupFrankfurt/20210520</a:t>
              </a:r>
              <a:endParaRPr lang="en-US" dirty="0"/>
            </a:p>
          </p:txBody>
        </p:sp>
        <p:pic>
          <p:nvPicPr>
            <p:cNvPr id="10" name="Picture 9">
              <a:extLst>
                <a:ext uri="{FF2B5EF4-FFF2-40B4-BE49-F238E27FC236}">
                  <a16:creationId xmlns:a16="http://schemas.microsoft.com/office/drawing/2014/main" id="{5261DFE9-89AC-4EFC-8AF6-BE77E55672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285504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t>Introduction</a:t>
            </a:r>
          </a:p>
          <a:p>
            <a:pPr lvl="1"/>
            <a:r>
              <a:rPr lang="en-US" dirty="0"/>
              <a:t>Cosmos DB Overview</a:t>
            </a:r>
          </a:p>
          <a:p>
            <a:pPr lvl="1"/>
            <a:r>
              <a:rPr lang="en-US" dirty="0"/>
              <a:t>NoSQL vs. RDBMS</a:t>
            </a:r>
          </a:p>
          <a:p>
            <a:pPr lvl="1"/>
            <a:r>
              <a:rPr lang="en-US" dirty="0"/>
              <a:t>Common use cases</a:t>
            </a:r>
          </a:p>
          <a:p>
            <a:r>
              <a:rPr lang="en-US" dirty="0"/>
              <a:t>High availability (HA) and Disaster Recovery (DR)</a:t>
            </a:r>
          </a:p>
          <a:p>
            <a:pPr lvl="1"/>
            <a:r>
              <a:rPr lang="en-US" dirty="0"/>
              <a:t>Overview</a:t>
            </a:r>
          </a:p>
          <a:p>
            <a:pPr lvl="1"/>
            <a:r>
              <a:rPr lang="en-US" dirty="0"/>
              <a:t>Consistency models</a:t>
            </a:r>
          </a:p>
          <a:p>
            <a:pPr lvl="1"/>
            <a:r>
              <a:rPr lang="en-US" dirty="0"/>
              <a:t>Terminology</a:t>
            </a:r>
          </a:p>
          <a:p>
            <a:pPr lvl="1"/>
            <a:r>
              <a:rPr lang="en-US" dirty="0"/>
              <a:t>Trade-offs</a:t>
            </a:r>
          </a:p>
          <a:p>
            <a:r>
              <a:rPr lang="en-US" dirty="0"/>
              <a:t>Provisioning model</a:t>
            </a:r>
          </a:p>
          <a:p>
            <a:pPr lvl="1"/>
            <a:r>
              <a:rPr lang="en-US" dirty="0"/>
              <a:t>Shared database vs. container specific provisioning</a:t>
            </a:r>
          </a:p>
          <a:p>
            <a:pPr lvl="1"/>
            <a:r>
              <a:rPr lang="en-US" dirty="0"/>
              <a:t>Auto Pilot vs. manually provisioned throughput vs. serverless</a:t>
            </a:r>
          </a:p>
          <a:p>
            <a:pPr lvl="1"/>
            <a:r>
              <a:rPr lang="en-US" dirty="0"/>
              <a:t>RI – Reserved Instances</a:t>
            </a:r>
          </a:p>
          <a:p>
            <a:r>
              <a:rPr lang="en-US" dirty="0"/>
              <a:t>Cosmos DB APIs</a:t>
            </a:r>
          </a:p>
          <a:p>
            <a:pPr lvl="1"/>
            <a:r>
              <a:rPr lang="en-US" dirty="0"/>
              <a:t>Introduction</a:t>
            </a:r>
          </a:p>
          <a:p>
            <a:pPr lvl="1"/>
            <a:r>
              <a:rPr lang="en-US" dirty="0" err="1"/>
              <a:t>Sql</a:t>
            </a:r>
            <a:r>
              <a:rPr lang="en-US" dirty="0"/>
              <a:t>/Gremlin/Table</a:t>
            </a:r>
          </a:p>
          <a:p>
            <a:pPr lvl="1"/>
            <a:r>
              <a:rPr lang="en-US" dirty="0"/>
              <a:t>Cassandra/Mongo</a:t>
            </a:r>
          </a:p>
          <a:p>
            <a:r>
              <a:rPr lang="en-US" dirty="0">
                <a:solidFill>
                  <a:srgbClr val="FF0000"/>
                </a:solidFill>
              </a:rPr>
              <a:t>Data modeling best practices</a:t>
            </a:r>
          </a:p>
          <a:p>
            <a:pPr lvl="1"/>
            <a:r>
              <a:rPr lang="en-US" dirty="0">
                <a:solidFill>
                  <a:srgbClr val="FF0000"/>
                </a:solidFill>
              </a:rPr>
              <a:t>Partitioning</a:t>
            </a:r>
          </a:p>
          <a:p>
            <a:pPr lvl="1"/>
            <a:r>
              <a:rPr lang="en-US" dirty="0">
                <a:solidFill>
                  <a:srgbClr val="FF0000"/>
                </a:solidFill>
              </a:rPr>
              <a:t>Indexing</a:t>
            </a:r>
          </a:p>
          <a:p>
            <a:pPr lvl="1"/>
            <a:r>
              <a:rPr lang="en-US" dirty="0">
                <a:solidFill>
                  <a:srgbClr val="FF0000"/>
                </a:solidFill>
              </a:rPr>
              <a:t>Point-lookups vs. queries</a:t>
            </a:r>
          </a:p>
          <a:p>
            <a:pPr lvl="1"/>
            <a:r>
              <a:rPr lang="en-US" dirty="0">
                <a:solidFill>
                  <a:srgbClr val="FF0000"/>
                </a:solidFill>
              </a:rPr>
              <a:t>Common patterns</a:t>
            </a:r>
          </a:p>
          <a:p>
            <a:pPr lvl="1"/>
            <a:r>
              <a:rPr lang="en-US" dirty="0">
                <a:solidFill>
                  <a:srgbClr val="FF0000"/>
                </a:solidFill>
              </a:rPr>
              <a:t>Document size considerations</a:t>
            </a:r>
          </a:p>
          <a:p>
            <a:pPr lvl="1"/>
            <a:r>
              <a:rPr lang="en-US" dirty="0">
                <a:solidFill>
                  <a:srgbClr val="FF0000"/>
                </a:solidFill>
              </a:rPr>
              <a:t>Change feed + materialized views</a:t>
            </a:r>
          </a:p>
          <a:p>
            <a:r>
              <a:rPr lang="en-US" dirty="0"/>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715939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2" y="1591730"/>
            <a:ext cx="5265119" cy="2144177"/>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normAutofit/>
          </a:bodyPr>
          <a:lstStyle/>
          <a:p>
            <a:r>
              <a:rPr lang="en-US" dirty="0"/>
              <a:t>Partitioning: Overview</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2"/>
            <a:ext cx="369397" cy="627864"/>
          </a:xfrm>
          <a:prstGeom prst="rect">
            <a:avLst/>
          </a:prstGeom>
          <a:noFill/>
        </p:spPr>
        <p:txBody>
          <a:bodyPr wrap="none" lIns="182880" tIns="146304" rIns="182880" bIns="146304" rtlCol="0">
            <a:spAutoFit/>
          </a:bodyPr>
          <a:lstStyle/>
          <a:p>
            <a:pPr defTabSz="914377">
              <a:lnSpc>
                <a:spcPct val="90000"/>
              </a:lnSpc>
              <a:spcAft>
                <a:spcPts val="600"/>
              </a:spcAft>
            </a:pPr>
            <a:endParaRPr lang="en-US" sz="2400">
              <a:gradFill>
                <a:gsLst>
                  <a:gs pos="2917">
                    <a:srgbClr val="505050"/>
                  </a:gs>
                  <a:gs pos="30000">
                    <a:srgbClr val="505050"/>
                  </a:gs>
                </a:gsLst>
                <a:lin ang="5400000" scaled="0"/>
              </a:gradFill>
              <a:latin typeface="Segoe UI Semilight"/>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7"/>
            <a:ext cx="220569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4"/>
            <a:ext cx="350655"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6"/>
            <a:ext cx="441855"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3" y="342899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5" y="3245509"/>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7" y="4171298"/>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4" y="2208457"/>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3" y="3221771"/>
            <a:ext cx="549223"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1" y="2026275"/>
            <a:ext cx="226455"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US">
              <a:solidFill>
                <a:srgbClr val="505050"/>
              </a:solidFill>
              <a:latin typeface="Segoe UI Semilight"/>
            </a:endParaRPr>
          </a:p>
        </p:txBody>
      </p:sp>
      <p:grpSp>
        <p:nvGrpSpPr>
          <p:cNvPr id="61" name="Group 60">
            <a:extLst>
              <a:ext uri="{FF2B5EF4-FFF2-40B4-BE49-F238E27FC236}">
                <a16:creationId xmlns:a16="http://schemas.microsoft.com/office/drawing/2014/main" id="{3CB5E3A1-311D-4027-9480-84A0847B820E}"/>
              </a:ext>
            </a:extLst>
          </p:cNvPr>
          <p:cNvGrpSpPr/>
          <p:nvPr/>
        </p:nvGrpSpPr>
        <p:grpSpPr>
          <a:xfrm>
            <a:off x="5135520" y="5735781"/>
            <a:ext cx="6875294" cy="970280"/>
            <a:chOff x="5135520" y="5735781"/>
            <a:chExt cx="6875294" cy="970280"/>
          </a:xfrm>
        </p:grpSpPr>
        <p:sp>
          <p:nvSpPr>
            <p:cNvPr id="62" name="Rectangle 61">
              <a:extLst>
                <a:ext uri="{FF2B5EF4-FFF2-40B4-BE49-F238E27FC236}">
                  <a16:creationId xmlns:a16="http://schemas.microsoft.com/office/drawing/2014/main" id="{2C402E4F-D206-4617-B38C-332D3190F619}"/>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4" name="Picture 63">
              <a:extLst>
                <a:ext uri="{FF2B5EF4-FFF2-40B4-BE49-F238E27FC236}">
                  <a16:creationId xmlns:a16="http://schemas.microsoft.com/office/drawing/2014/main" id="{6D0E1A81-64C6-4798-909F-CDF52377A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0005466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solidFill>
                  <a:srgbClr val="FF0000"/>
                </a:solidFill>
              </a:rPr>
              <a:t>Introduction</a:t>
            </a:r>
          </a:p>
          <a:p>
            <a:pPr lvl="1"/>
            <a:r>
              <a:rPr lang="en-US" dirty="0">
                <a:solidFill>
                  <a:srgbClr val="FF0000"/>
                </a:solidFill>
              </a:rPr>
              <a:t>Cosmos DB Overview</a:t>
            </a:r>
          </a:p>
          <a:p>
            <a:pPr lvl="1"/>
            <a:r>
              <a:rPr lang="en-US" dirty="0">
                <a:solidFill>
                  <a:srgbClr val="FF0000"/>
                </a:solidFill>
              </a:rPr>
              <a:t>NoSQL vs. RDBMS</a:t>
            </a:r>
          </a:p>
          <a:p>
            <a:pPr lvl="1"/>
            <a:r>
              <a:rPr lang="en-US" dirty="0">
                <a:solidFill>
                  <a:srgbClr val="FF0000"/>
                </a:solidFill>
              </a:rPr>
              <a:t>Common use cases</a:t>
            </a:r>
          </a:p>
          <a:p>
            <a:r>
              <a:rPr lang="en-US" dirty="0"/>
              <a:t>High availability (HA) and Disaster Recovery (DR)</a:t>
            </a:r>
          </a:p>
          <a:p>
            <a:pPr lvl="1"/>
            <a:r>
              <a:rPr lang="en-US" dirty="0"/>
              <a:t>Overview</a:t>
            </a:r>
          </a:p>
          <a:p>
            <a:pPr lvl="1"/>
            <a:r>
              <a:rPr lang="en-US" dirty="0"/>
              <a:t>Consistency models</a:t>
            </a:r>
          </a:p>
          <a:p>
            <a:pPr lvl="1"/>
            <a:r>
              <a:rPr lang="en-US" dirty="0"/>
              <a:t>Terminology</a:t>
            </a:r>
          </a:p>
          <a:p>
            <a:pPr lvl="1"/>
            <a:r>
              <a:rPr lang="en-US" dirty="0"/>
              <a:t>Trade-offs</a:t>
            </a:r>
          </a:p>
          <a:p>
            <a:r>
              <a:rPr lang="en-US" dirty="0"/>
              <a:t>Provisioning model</a:t>
            </a:r>
          </a:p>
          <a:p>
            <a:pPr lvl="1"/>
            <a:r>
              <a:rPr lang="en-US" dirty="0"/>
              <a:t>Shared database vs. container specific provisioning</a:t>
            </a:r>
          </a:p>
          <a:p>
            <a:pPr lvl="1"/>
            <a:r>
              <a:rPr lang="en-US" dirty="0"/>
              <a:t>Auto Pilot vs. manually provisioned throughput vs. serverless</a:t>
            </a:r>
          </a:p>
          <a:p>
            <a:pPr lvl="1"/>
            <a:r>
              <a:rPr lang="en-US" dirty="0"/>
              <a:t>RI – Reserved Instances</a:t>
            </a:r>
          </a:p>
          <a:p>
            <a:r>
              <a:rPr lang="en-US" dirty="0"/>
              <a:t>Cosmos DB APIs</a:t>
            </a:r>
          </a:p>
          <a:p>
            <a:pPr lvl="1"/>
            <a:r>
              <a:rPr lang="en-US" dirty="0"/>
              <a:t>Introduction</a:t>
            </a:r>
          </a:p>
          <a:p>
            <a:pPr lvl="1"/>
            <a:r>
              <a:rPr lang="en-US" dirty="0" err="1"/>
              <a:t>Sql</a:t>
            </a:r>
            <a:r>
              <a:rPr lang="en-US" dirty="0"/>
              <a:t>/Gremlin/Table</a:t>
            </a:r>
          </a:p>
          <a:p>
            <a:pPr lvl="1"/>
            <a:r>
              <a:rPr lang="en-US" dirty="0"/>
              <a:t>Cassandra/Mongo</a:t>
            </a:r>
          </a:p>
          <a:p>
            <a:r>
              <a:rPr lang="en-US" dirty="0"/>
              <a:t>Data modeling best practices</a:t>
            </a:r>
          </a:p>
          <a:p>
            <a:pPr lvl="1"/>
            <a:r>
              <a:rPr lang="en-US" dirty="0"/>
              <a:t>Partitioning</a:t>
            </a:r>
          </a:p>
          <a:p>
            <a:pPr lvl="1"/>
            <a:r>
              <a:rPr lang="en-US" dirty="0"/>
              <a:t>Indexing</a:t>
            </a:r>
          </a:p>
          <a:p>
            <a:pPr lvl="1"/>
            <a:r>
              <a:rPr lang="en-US" dirty="0"/>
              <a:t>Point-lookups vs. queries</a:t>
            </a:r>
          </a:p>
          <a:p>
            <a:pPr lvl="1"/>
            <a:r>
              <a:rPr lang="en-US" dirty="0"/>
              <a:t>Common patterns</a:t>
            </a:r>
          </a:p>
          <a:p>
            <a:pPr lvl="1"/>
            <a:r>
              <a:rPr lang="en-US" dirty="0"/>
              <a:t>Document size considerations</a:t>
            </a:r>
          </a:p>
          <a:p>
            <a:pPr lvl="1"/>
            <a:r>
              <a:rPr lang="en-US" dirty="0"/>
              <a:t>Change feed + materialized views</a:t>
            </a:r>
          </a:p>
          <a:p>
            <a:r>
              <a:rPr lang="en-US" dirty="0"/>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316390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BD5B4411-B81B-4125-B278-3C37300DFC3F}"/>
              </a:ext>
            </a:extLst>
          </p:cNvPr>
          <p:cNvCxnSpPr/>
          <p:nvPr/>
        </p:nvCxnSpPr>
        <p:spPr>
          <a:xfrm>
            <a:off x="594360" y="3775167"/>
            <a:ext cx="11003280" cy="0"/>
          </a:xfrm>
          <a:prstGeom prst="line">
            <a:avLst/>
          </a:prstGeom>
          <a:ln w="19050">
            <a:solidFill>
              <a:schemeClr val="tx1">
                <a:lumMod val="40000"/>
                <a:lumOff val="6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t>Partitioning: Partitions</a:t>
            </a:r>
          </a:p>
        </p:txBody>
      </p:sp>
      <p:sp>
        <p:nvSpPr>
          <p:cNvPr id="4" name="TextBox 3">
            <a:extLst>
              <a:ext uri="{FF2B5EF4-FFF2-40B4-BE49-F238E27FC236}">
                <a16:creationId xmlns:a16="http://schemas.microsoft.com/office/drawing/2014/main" id="{F046584F-60A3-44A6-A772-AF95E983E64B}"/>
              </a:ext>
            </a:extLst>
          </p:cNvPr>
          <p:cNvSpPr txBox="1"/>
          <p:nvPr/>
        </p:nvSpPr>
        <p:spPr>
          <a:xfrm>
            <a:off x="1495490" y="2744922"/>
            <a:ext cx="1633781" cy="461665"/>
          </a:xfrm>
          <a:prstGeom prst="rect">
            <a:avLst/>
          </a:prstGeom>
          <a:noFill/>
        </p:spPr>
        <p:txBody>
          <a:bodyPr wrap="none" rtlCol="0">
            <a:spAutoFit/>
          </a:bodyPr>
          <a:lstStyle/>
          <a:p>
            <a:pPr algn="ctr" defTabSz="914377">
              <a:defRPr/>
            </a:pPr>
            <a:r>
              <a:rPr lang="en-US" sz="1200">
                <a:solidFill>
                  <a:srgbClr val="0078D7"/>
                </a:solidFill>
                <a:latin typeface="Segoe UI Semilight"/>
                <a:cs typeface="Segoe UI Semibold" panose="020B0702040204020203" pitchFamily="34" charset="0"/>
              </a:rPr>
              <a:t>Cosmos DB Container</a:t>
            </a:r>
            <a:br>
              <a:rPr lang="en-US" sz="1200">
                <a:solidFill>
                  <a:srgbClr val="0078D7"/>
                </a:solidFill>
                <a:latin typeface="Segoe UI Semilight"/>
                <a:cs typeface="Segoe UI Semibold" panose="020B0702040204020203" pitchFamily="34" charset="0"/>
              </a:rPr>
            </a:br>
            <a:r>
              <a:rPr lang="en-US" sz="1200">
                <a:solidFill>
                  <a:srgbClr val="0078D7"/>
                </a:solidFill>
                <a:latin typeface="Segoe UI Semilight"/>
                <a:cs typeface="Segoe UI Semibold" panose="020B0702040204020203" pitchFamily="34" charset="0"/>
              </a:rPr>
              <a:t>(e.g. Collection)</a:t>
            </a:r>
          </a:p>
        </p:txBody>
      </p:sp>
      <p:cxnSp>
        <p:nvCxnSpPr>
          <p:cNvPr id="5" name="Straight Connector 4">
            <a:extLst>
              <a:ext uri="{FF2B5EF4-FFF2-40B4-BE49-F238E27FC236}">
                <a16:creationId xmlns:a16="http://schemas.microsoft.com/office/drawing/2014/main" id="{7C3A7D37-6C60-4EFD-8949-AE40112D1EE8}"/>
              </a:ext>
            </a:extLst>
          </p:cNvPr>
          <p:cNvCxnSpPr>
            <a:cxnSpLocks/>
            <a:endCxn id="6" idx="1"/>
          </p:cNvCxnSpPr>
          <p:nvPr/>
        </p:nvCxnSpPr>
        <p:spPr>
          <a:xfrm>
            <a:off x="2821577" y="2356127"/>
            <a:ext cx="241303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E965930-71D8-4286-8B6C-03EC4BB9A05E}"/>
              </a:ext>
            </a:extLst>
          </p:cNvPr>
          <p:cNvSpPr txBox="1"/>
          <p:nvPr/>
        </p:nvSpPr>
        <p:spPr>
          <a:xfrm>
            <a:off x="5234610" y="2190895"/>
            <a:ext cx="1722783"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r>
              <a:rPr lang="en-US">
                <a:solidFill>
                  <a:srgbClr val="0078D7"/>
                </a:solidFill>
                <a:latin typeface="Segoe UI Semilight"/>
              </a:rPr>
              <a:t>Partition Key: User ID</a:t>
            </a:r>
          </a:p>
        </p:txBody>
      </p:sp>
      <p:sp>
        <p:nvSpPr>
          <p:cNvPr id="7" name="TextBox 6">
            <a:extLst>
              <a:ext uri="{FF2B5EF4-FFF2-40B4-BE49-F238E27FC236}">
                <a16:creationId xmlns:a16="http://schemas.microsoft.com/office/drawing/2014/main" id="{7D769FF2-E944-4C3F-B3B2-5D317370429D}"/>
              </a:ext>
            </a:extLst>
          </p:cNvPr>
          <p:cNvSpPr txBox="1"/>
          <p:nvPr/>
        </p:nvSpPr>
        <p:spPr>
          <a:xfrm>
            <a:off x="9312802" y="3392321"/>
            <a:ext cx="2743540"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defTabSz="914377"/>
            <a:r>
              <a:rPr lang="en-US">
                <a:latin typeface="Segoe UI Semilight"/>
              </a:rPr>
              <a:t>Logical Partitioning Abstraction</a:t>
            </a:r>
          </a:p>
        </p:txBody>
      </p:sp>
      <p:sp>
        <p:nvSpPr>
          <p:cNvPr id="8" name="TextBox 7">
            <a:extLst>
              <a:ext uri="{FF2B5EF4-FFF2-40B4-BE49-F238E27FC236}">
                <a16:creationId xmlns:a16="http://schemas.microsoft.com/office/drawing/2014/main" id="{78A22B4D-E391-4D51-A9C2-978229A71E31}"/>
              </a:ext>
            </a:extLst>
          </p:cNvPr>
          <p:cNvSpPr txBox="1"/>
          <p:nvPr/>
        </p:nvSpPr>
        <p:spPr>
          <a:xfrm>
            <a:off x="9312802" y="3840470"/>
            <a:ext cx="2284839" cy="4616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defTabSz="914377"/>
            <a:r>
              <a:rPr lang="en-US">
                <a:latin typeface="Segoe UI Semilight"/>
              </a:rPr>
              <a:t>Behind the Scenes:</a:t>
            </a:r>
          </a:p>
          <a:p>
            <a:pPr algn="l" defTabSz="914377"/>
            <a:r>
              <a:rPr lang="en-US">
                <a:latin typeface="Segoe UI Semilight"/>
              </a:rPr>
              <a:t>Physical Partition Sets</a:t>
            </a:r>
          </a:p>
        </p:txBody>
      </p:sp>
      <p:cxnSp>
        <p:nvCxnSpPr>
          <p:cNvPr id="10" name="Straight Arrow Connector 9">
            <a:extLst>
              <a:ext uri="{FF2B5EF4-FFF2-40B4-BE49-F238E27FC236}">
                <a16:creationId xmlns:a16="http://schemas.microsoft.com/office/drawing/2014/main" id="{65B84F01-6627-4462-BEAC-F5DDCF4EBA8F}"/>
              </a:ext>
            </a:extLst>
          </p:cNvPr>
          <p:cNvCxnSpPr>
            <a:cxnSpLocks/>
            <a:stCxn id="6" idx="2"/>
            <a:endCxn id="11" idx="0"/>
          </p:cNvCxnSpPr>
          <p:nvPr/>
        </p:nvCxnSpPr>
        <p:spPr>
          <a:xfrm>
            <a:off x="6096000" y="2521359"/>
            <a:ext cx="0" cy="197728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1F9C5-8924-4D47-AB0A-673C07A0B42B}"/>
              </a:ext>
            </a:extLst>
          </p:cNvPr>
          <p:cNvSpPr txBox="1"/>
          <p:nvPr/>
        </p:nvSpPr>
        <p:spPr>
          <a:xfrm>
            <a:off x="5234610" y="4498639"/>
            <a:ext cx="1722783"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r>
              <a:rPr lang="en-US">
                <a:solidFill>
                  <a:srgbClr val="0078D7"/>
                </a:solidFill>
                <a:latin typeface="Segoe UI Semilight"/>
              </a:rPr>
              <a:t>hash(User ID)</a:t>
            </a:r>
          </a:p>
        </p:txBody>
      </p:sp>
      <p:cxnSp>
        <p:nvCxnSpPr>
          <p:cNvPr id="12" name="Straight Arrow Connector 11">
            <a:extLst>
              <a:ext uri="{FF2B5EF4-FFF2-40B4-BE49-F238E27FC236}">
                <a16:creationId xmlns:a16="http://schemas.microsoft.com/office/drawing/2014/main" id="{07262F40-A80F-4209-A121-34E1532F037C}"/>
              </a:ext>
            </a:extLst>
          </p:cNvPr>
          <p:cNvCxnSpPr/>
          <p:nvPr/>
        </p:nvCxnSpPr>
        <p:spPr>
          <a:xfrm>
            <a:off x="1500810" y="5441667"/>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5E454BC-4CF6-4094-9AEA-7D5EACB9CBC2}"/>
              </a:ext>
            </a:extLst>
          </p:cNvPr>
          <p:cNvSpPr txBox="1"/>
          <p:nvPr/>
        </p:nvSpPr>
        <p:spPr>
          <a:xfrm>
            <a:off x="3300550" y="5594068"/>
            <a:ext cx="5590903"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defTabSz="914377"/>
            <a:r>
              <a:rPr lang="en-US">
                <a:latin typeface="Segoe UI Semilight"/>
              </a:rPr>
              <a:t>Psuedo-random distribution of data over range of possible hashed values</a:t>
            </a:r>
          </a:p>
        </p:txBody>
      </p:sp>
      <p:sp>
        <p:nvSpPr>
          <p:cNvPr id="21" name="Cylinder 513">
            <a:extLst>
              <a:ext uri="{FF2B5EF4-FFF2-40B4-BE49-F238E27FC236}">
                <a16:creationId xmlns:a16="http://schemas.microsoft.com/office/drawing/2014/main" id="{CB99E7E2-0FBA-4AF4-AFB7-9FB9A161C5D3}"/>
              </a:ext>
            </a:extLst>
          </p:cNvPr>
          <p:cNvSpPr/>
          <p:nvPr/>
        </p:nvSpPr>
        <p:spPr bwMode="auto">
          <a:xfrm>
            <a:off x="2070909" y="2010016"/>
            <a:ext cx="482945" cy="6344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54848567-3E75-4CB5-ABC5-5AF8F0C5A647}"/>
              </a:ext>
            </a:extLst>
          </p:cNvPr>
          <p:cNvCxnSpPr>
            <a:cxnSpLocks/>
          </p:cNvCxnSpPr>
          <p:nvPr/>
        </p:nvCxnSpPr>
        <p:spPr>
          <a:xfrm>
            <a:off x="6096000" y="4829103"/>
            <a:ext cx="0" cy="52231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DBE7CB1-B641-482A-823C-E4468D357638}"/>
              </a:ext>
            </a:extLst>
          </p:cNvPr>
          <p:cNvGrpSpPr/>
          <p:nvPr/>
        </p:nvGrpSpPr>
        <p:grpSpPr>
          <a:xfrm>
            <a:off x="6335385" y="4829104"/>
            <a:ext cx="1355603" cy="478771"/>
            <a:chOff x="6335385" y="4829103"/>
            <a:chExt cx="1355603" cy="478771"/>
          </a:xfrm>
        </p:grpSpPr>
        <p:cxnSp>
          <p:nvCxnSpPr>
            <p:cNvPr id="36" name="Straight Arrow Connector 35">
              <a:extLst>
                <a:ext uri="{FF2B5EF4-FFF2-40B4-BE49-F238E27FC236}">
                  <a16:creationId xmlns:a16="http://schemas.microsoft.com/office/drawing/2014/main" id="{4473C68D-040C-4B6B-9AC1-231B0D49D1EA}"/>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D5B29C-20D2-48F2-9F79-C4609C948F92}"/>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3F1555A0-B1FB-41CC-ACA5-BBEBE3371BD9}"/>
              </a:ext>
            </a:extLst>
          </p:cNvPr>
          <p:cNvCxnSpPr>
            <a:cxnSpLocks/>
          </p:cNvCxnSpPr>
          <p:nvPr/>
        </p:nvCxnSpPr>
        <p:spPr>
          <a:xfrm flipH="1">
            <a:off x="5362404" y="4829104"/>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52D344-13A1-47B8-8038-818CD6AD82B9}"/>
              </a:ext>
            </a:extLst>
          </p:cNvPr>
          <p:cNvCxnSpPr>
            <a:cxnSpLocks/>
          </p:cNvCxnSpPr>
          <p:nvPr/>
        </p:nvCxnSpPr>
        <p:spPr>
          <a:xfrm flipH="1">
            <a:off x="4485573" y="4829104"/>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CA6FF49F-0109-47F8-A5AA-82F7518CFADF}"/>
              </a:ext>
            </a:extLst>
          </p:cNvPr>
          <p:cNvGrpSpPr/>
          <p:nvPr/>
        </p:nvGrpSpPr>
        <p:grpSpPr>
          <a:xfrm>
            <a:off x="5135520" y="5735781"/>
            <a:ext cx="6875294" cy="970280"/>
            <a:chOff x="5135520" y="5735781"/>
            <a:chExt cx="6875294" cy="970280"/>
          </a:xfrm>
        </p:grpSpPr>
        <p:sp>
          <p:nvSpPr>
            <p:cNvPr id="22" name="Rectangle 21">
              <a:extLst>
                <a:ext uri="{FF2B5EF4-FFF2-40B4-BE49-F238E27FC236}">
                  <a16:creationId xmlns:a16="http://schemas.microsoft.com/office/drawing/2014/main" id="{5E446C8F-EE8C-4D41-97B5-F8638241B23F}"/>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24" name="Picture 23">
              <a:extLst>
                <a:ext uri="{FF2B5EF4-FFF2-40B4-BE49-F238E27FC236}">
                  <a16:creationId xmlns:a16="http://schemas.microsoft.com/office/drawing/2014/main" id="{DBDADB0D-3CA6-45A0-9356-ADB374528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83840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BBAAC041-1F62-410C-9264-77378B21C0A7}"/>
              </a:ext>
            </a:extLst>
          </p:cNvPr>
          <p:cNvCxnSpPr>
            <a:cxnSpLocks/>
          </p:cNvCxnSpPr>
          <p:nvPr/>
        </p:nvCxnSpPr>
        <p:spPr>
          <a:xfrm>
            <a:off x="4896721"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t>Partitioning: 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8"/>
            <a:ext cx="1040584" cy="338554"/>
          </a:xfrm>
          <a:prstGeom prst="rect">
            <a:avLst/>
          </a:prstGeom>
          <a:noFill/>
          <a:ln>
            <a:noFill/>
          </a:ln>
        </p:spPr>
        <p:txBody>
          <a:bodyPr wrap="square" rtlCol="0">
            <a:spAutoFit/>
          </a:bodyPr>
          <a:lstStyle/>
          <a:p>
            <a:pPr algn="ctr" defTabSz="932719">
              <a:defRPr/>
            </a:pPr>
            <a:r>
              <a:rPr lang="en-US" sz="1600">
                <a:solidFill>
                  <a:srgbClr val="0078D7"/>
                </a:solidFill>
                <a:latin typeface="Segoe UI Semilight"/>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2"/>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7" y="535316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a:t>
            </a:r>
            <a:r>
              <a:rPr lang="en-US" sz="1200" i="1">
                <a:solidFill>
                  <a:srgbClr val="0078D7"/>
                </a:solidFill>
                <a:latin typeface="Segoe UI Semilight"/>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9" y="224801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5" name="Left Brace 154">
            <a:extLst>
              <a:ext uri="{FF2B5EF4-FFF2-40B4-BE49-F238E27FC236}">
                <a16:creationId xmlns:a16="http://schemas.microsoft.com/office/drawing/2014/main" id="{CBBD8AD7-2F77-4C65-947E-38FDC2D62449}"/>
              </a:ext>
            </a:extLst>
          </p:cNvPr>
          <p:cNvSpPr/>
          <p:nvPr/>
        </p:nvSpPr>
        <p:spPr>
          <a:xfrm rot="16200000">
            <a:off x="5999126" y="1339609"/>
            <a:ext cx="193751" cy="8958472"/>
          </a:xfrm>
          <a:prstGeom prst="leftBrace">
            <a:avLst>
              <a:gd name="adj1" fmla="val 8333"/>
              <a:gd name="adj2" fmla="val 5007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US">
              <a:solidFill>
                <a:prstClr val="black"/>
              </a:solidFill>
              <a:latin typeface="Calibri" panose="020F0502020204030204"/>
            </a:endParaRPr>
          </a:p>
        </p:txBody>
      </p:sp>
      <p:sp>
        <p:nvSpPr>
          <p:cNvPr id="156" name="TextBox 155">
            <a:extLst>
              <a:ext uri="{FF2B5EF4-FFF2-40B4-BE49-F238E27FC236}">
                <a16:creationId xmlns:a16="http://schemas.microsoft.com/office/drawing/2014/main" id="{BDFCC662-F4E8-4DE8-A03F-138186B2D1F1}"/>
              </a:ext>
            </a:extLst>
          </p:cNvPr>
          <p:cNvSpPr txBox="1"/>
          <p:nvPr/>
        </p:nvSpPr>
        <p:spPr>
          <a:xfrm>
            <a:off x="3723619" y="5963335"/>
            <a:ext cx="4699748" cy="461665"/>
          </a:xfrm>
          <a:prstGeom prst="rect">
            <a:avLst/>
          </a:prstGeom>
          <a:noFill/>
        </p:spPr>
        <p:txBody>
          <a:bodyPr wrap="none" rtlCol="0">
            <a:spAutoFit/>
          </a:bodyPr>
          <a:lstStyle/>
          <a:p>
            <a:pPr algn="ctr" defTabSz="914377">
              <a:defRPr/>
            </a:pPr>
            <a:r>
              <a:rPr lang="en-US" sz="1200" dirty="0">
                <a:solidFill>
                  <a:srgbClr val="0078D7"/>
                </a:solidFill>
                <a:latin typeface="Segoe UI Semilight"/>
                <a:cs typeface="Segoe UI Semibold" panose="020B0702040204020203" pitchFamily="34" charset="0"/>
              </a:rPr>
              <a:t>Frugal # of Partitions based on actual storage and throughput needs</a:t>
            </a:r>
          </a:p>
          <a:p>
            <a:pPr algn="ctr" defTabSz="914377">
              <a:defRPr/>
            </a:pPr>
            <a:r>
              <a:rPr lang="en-US" sz="1200" dirty="0">
                <a:solidFill>
                  <a:srgbClr val="0078D7"/>
                </a:solidFill>
                <a:latin typeface="Segoe UI Semilight"/>
                <a:cs typeface="Segoe UI Semibold" panose="020B0702040204020203" pitchFamily="34" charset="0"/>
              </a:rPr>
              <a:t>(yielding scalability with low total cost of ownership)</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10" y="1431143"/>
            <a:ext cx="1722783"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r>
              <a:rPr lang="en-US">
                <a:solidFill>
                  <a:srgbClr val="0078D7"/>
                </a:solidFill>
                <a:latin typeface="Segoe UI Semilight"/>
              </a:rPr>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10" y="238293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2"/>
            <a:ext cx="5590903"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defTabSz="914377"/>
            <a:r>
              <a:rPr lang="en-US">
                <a:latin typeface="Segoe UI Semilight"/>
              </a:rPr>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8"/>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4" y="1761608"/>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3" y="1761608"/>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nvGraphicFramePr>
        <p:xfrm>
          <a:off x="2186360" y="339969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5">
                <a:tc>
                  <a:txBody>
                    <a:bodyPr/>
                    <a:lstStyle/>
                    <a:p>
                      <a:r>
                        <a:rPr lang="en-US" sz="11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nvGraphicFramePr>
        <p:xfrm>
          <a:off x="4532567" y="3399693"/>
          <a:ext cx="728307" cy="1913023"/>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1913023">
                <a:tc>
                  <a:txBody>
                    <a:bodyPr/>
                    <a:lstStyle/>
                    <a:p>
                      <a:r>
                        <a:rPr lang="en-US" sz="11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9277333" y="3399694"/>
          <a:ext cx="728307" cy="1913023"/>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273289">
                <a:tc>
                  <a:txBody>
                    <a:bodyPr/>
                    <a:lstStyle/>
                    <a:p>
                      <a:r>
                        <a:rPr lang="en-US" sz="11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1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1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1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1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1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4" name="Straight Arrow Connector 23">
            <a:extLst>
              <a:ext uri="{FF2B5EF4-FFF2-40B4-BE49-F238E27FC236}">
                <a16:creationId xmlns:a16="http://schemas.microsoft.com/office/drawing/2014/main" id="{04DEDED0-4938-4757-A0CE-7E234EBA9946}"/>
              </a:ext>
            </a:extLst>
          </p:cNvPr>
          <p:cNvCxnSpPr>
            <a:cxnSpLocks/>
          </p:cNvCxnSpPr>
          <p:nvPr/>
        </p:nvCxnSpPr>
        <p:spPr>
          <a:xfrm flipH="1">
            <a:off x="2550514"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B5CBC02-4701-4E0E-B133-4EA452CE7554}"/>
              </a:ext>
            </a:extLst>
          </p:cNvPr>
          <p:cNvCxnSpPr>
            <a:cxnSpLocks/>
          </p:cNvCxnSpPr>
          <p:nvPr/>
        </p:nvCxnSpPr>
        <p:spPr>
          <a:xfrm>
            <a:off x="7242925" y="2894099"/>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6BC426-10D3-41EF-A385-65F79AAC35AB}"/>
              </a:ext>
            </a:extLst>
          </p:cNvPr>
          <p:cNvCxnSpPr>
            <a:cxnSpLocks/>
          </p:cNvCxnSpPr>
          <p:nvPr/>
        </p:nvCxnSpPr>
        <p:spPr>
          <a:xfrm>
            <a:off x="9641488" y="2585668"/>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828FDD89-8EF0-45BE-A9B1-0A5F24CA8C8F}"/>
              </a:ext>
            </a:extLst>
          </p:cNvPr>
          <p:cNvGrpSpPr/>
          <p:nvPr/>
        </p:nvGrpSpPr>
        <p:grpSpPr>
          <a:xfrm>
            <a:off x="5135520" y="5735781"/>
            <a:ext cx="6875294" cy="970280"/>
            <a:chOff x="5135520" y="5735781"/>
            <a:chExt cx="6875294" cy="970280"/>
          </a:xfrm>
        </p:grpSpPr>
        <p:sp>
          <p:nvSpPr>
            <p:cNvPr id="31" name="Rectangle 30">
              <a:extLst>
                <a:ext uri="{FF2B5EF4-FFF2-40B4-BE49-F238E27FC236}">
                  <a16:creationId xmlns:a16="http://schemas.microsoft.com/office/drawing/2014/main" id="{E4994FB7-3239-4AA0-98BF-33EC21C5166C}"/>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32" name="Picture 31">
              <a:extLst>
                <a:ext uri="{FF2B5EF4-FFF2-40B4-BE49-F238E27FC236}">
                  <a16:creationId xmlns:a16="http://schemas.microsoft.com/office/drawing/2014/main" id="{455C6ADA-B0C7-4861-A57B-2C4482F4D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04815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t>Partitioning: 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8"/>
            <a:ext cx="1040584" cy="338554"/>
          </a:xfrm>
          <a:prstGeom prst="rect">
            <a:avLst/>
          </a:prstGeom>
          <a:noFill/>
          <a:ln>
            <a:noFill/>
          </a:ln>
        </p:spPr>
        <p:txBody>
          <a:bodyPr wrap="square" rtlCol="0">
            <a:spAutoFit/>
          </a:bodyPr>
          <a:lstStyle/>
          <a:p>
            <a:pPr algn="ctr" defTabSz="932719">
              <a:defRPr/>
            </a:pPr>
            <a:r>
              <a:rPr lang="en-US" sz="1600">
                <a:solidFill>
                  <a:srgbClr val="0078D7"/>
                </a:solidFill>
                <a:latin typeface="Segoe UI Semilight"/>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2"/>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7" y="535316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a:t>
            </a:r>
            <a:r>
              <a:rPr lang="en-US" sz="1200" i="1">
                <a:solidFill>
                  <a:srgbClr val="0078D7"/>
                </a:solidFill>
                <a:latin typeface="Segoe UI Semilight"/>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9" y="224801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BDFCC662-F4E8-4DE8-A03F-138186B2D1F1}"/>
              </a:ext>
            </a:extLst>
          </p:cNvPr>
          <p:cNvSpPr txBox="1"/>
          <p:nvPr/>
        </p:nvSpPr>
        <p:spPr>
          <a:xfrm>
            <a:off x="8041979" y="5901391"/>
            <a:ext cx="3199017" cy="276999"/>
          </a:xfrm>
          <a:prstGeom prst="rect">
            <a:avLst/>
          </a:prstGeom>
          <a:noFill/>
        </p:spPr>
        <p:txBody>
          <a:bodyPr wrap="none" rtlCol="0">
            <a:spAutoFit/>
          </a:bodyPr>
          <a:lstStyle/>
          <a:p>
            <a:pPr algn="ctr" defTabSz="914377">
              <a:defRPr/>
            </a:pPr>
            <a:r>
              <a:rPr lang="en-US" sz="1200">
                <a:solidFill>
                  <a:srgbClr val="0078D7"/>
                </a:solidFill>
                <a:latin typeface="Segoe UI Semilight"/>
                <a:cs typeface="Segoe UI Semibold" panose="020B0702040204020203" pitchFamily="34" charset="0"/>
              </a:rPr>
              <a:t>What happens when partitions need to grow?</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10" y="1431143"/>
            <a:ext cx="1722783"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r>
              <a:rPr lang="en-US">
                <a:solidFill>
                  <a:srgbClr val="0078D7"/>
                </a:solidFill>
                <a:latin typeface="Segoe UI Semilight"/>
              </a:rPr>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10" y="238293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2"/>
            <a:ext cx="5590903"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defTabSz="914377"/>
            <a:r>
              <a:rPr lang="en-US">
                <a:latin typeface="Segoe UI Semilight"/>
              </a:rPr>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8"/>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4" y="1761608"/>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3" y="1761608"/>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nvGraphicFramePr>
        <p:xfrm>
          <a:off x="2186360" y="339969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5">
                <a:tc>
                  <a:txBody>
                    <a:bodyPr/>
                    <a:lstStyle/>
                    <a:p>
                      <a:r>
                        <a:rPr lang="en-US" sz="11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nvGraphicFramePr>
        <p:xfrm>
          <a:off x="4532567" y="3399693"/>
          <a:ext cx="728307" cy="1913023"/>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1913023">
                <a:tc>
                  <a:txBody>
                    <a:bodyPr/>
                    <a:lstStyle/>
                    <a:p>
                      <a:r>
                        <a:rPr lang="en-US" sz="11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9277333" y="3399694"/>
          <a:ext cx="728307" cy="1913023"/>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273289">
                <a:tc>
                  <a:txBody>
                    <a:bodyPr/>
                    <a:lstStyle/>
                    <a:p>
                      <a:r>
                        <a:rPr lang="en-US" sz="11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1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1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1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1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1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3" name="Straight Arrow Connector 22">
            <a:extLst>
              <a:ext uri="{FF2B5EF4-FFF2-40B4-BE49-F238E27FC236}">
                <a16:creationId xmlns:a16="http://schemas.microsoft.com/office/drawing/2014/main" id="{3CB3F0B0-D6A1-4DF1-B9DD-CDD996C008F4}"/>
              </a:ext>
            </a:extLst>
          </p:cNvPr>
          <p:cNvCxnSpPr>
            <a:cxnSpLocks/>
          </p:cNvCxnSpPr>
          <p:nvPr/>
        </p:nvCxnSpPr>
        <p:spPr>
          <a:xfrm>
            <a:off x="4896721"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98EDDA-7028-46CB-AA21-9F82DB3D548D}"/>
              </a:ext>
            </a:extLst>
          </p:cNvPr>
          <p:cNvCxnSpPr>
            <a:cxnSpLocks/>
          </p:cNvCxnSpPr>
          <p:nvPr/>
        </p:nvCxnSpPr>
        <p:spPr>
          <a:xfrm flipH="1">
            <a:off x="2550514"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F9D1FA-5F2A-45E3-B300-EE6C90BF0C82}"/>
              </a:ext>
            </a:extLst>
          </p:cNvPr>
          <p:cNvCxnSpPr>
            <a:cxnSpLocks/>
          </p:cNvCxnSpPr>
          <p:nvPr/>
        </p:nvCxnSpPr>
        <p:spPr>
          <a:xfrm>
            <a:off x="7242925" y="2894099"/>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91B167-B151-425B-A8EB-83D8559C4FFB}"/>
              </a:ext>
            </a:extLst>
          </p:cNvPr>
          <p:cNvCxnSpPr>
            <a:cxnSpLocks/>
          </p:cNvCxnSpPr>
          <p:nvPr/>
        </p:nvCxnSpPr>
        <p:spPr>
          <a:xfrm>
            <a:off x="9641488" y="2585668"/>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5A00188-47C9-4C94-959E-8EBFABCB0716}"/>
              </a:ext>
            </a:extLst>
          </p:cNvPr>
          <p:cNvGrpSpPr/>
          <p:nvPr/>
        </p:nvGrpSpPr>
        <p:grpSpPr>
          <a:xfrm>
            <a:off x="5135520" y="5735781"/>
            <a:ext cx="6875294" cy="970280"/>
            <a:chOff x="5135520" y="5735781"/>
            <a:chExt cx="6875294" cy="970280"/>
          </a:xfrm>
        </p:grpSpPr>
        <p:sp>
          <p:nvSpPr>
            <p:cNvPr id="28" name="Rectangle 27">
              <a:extLst>
                <a:ext uri="{FF2B5EF4-FFF2-40B4-BE49-F238E27FC236}">
                  <a16:creationId xmlns:a16="http://schemas.microsoft.com/office/drawing/2014/main" id="{28480793-A620-4145-86F5-879EDFDA7EA5}"/>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29" name="Picture 28">
              <a:extLst>
                <a:ext uri="{FF2B5EF4-FFF2-40B4-BE49-F238E27FC236}">
                  <a16:creationId xmlns:a16="http://schemas.microsoft.com/office/drawing/2014/main" id="{22847AB9-6F33-49B8-96C6-5556C4958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56347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t>Partitioning: Partitions</a:t>
            </a:r>
          </a:p>
        </p:txBody>
      </p:sp>
      <p:sp>
        <p:nvSpPr>
          <p:cNvPr id="3" name="Text Placeholder 2">
            <a:extLst>
              <a:ext uri="{FF2B5EF4-FFF2-40B4-BE49-F238E27FC236}">
                <a16:creationId xmlns:a16="http://schemas.microsoft.com/office/drawing/2014/main" id="{0CEBEC13-1859-4082-AF59-E18F8B1870C8}"/>
              </a:ext>
            </a:extLst>
          </p:cNvPr>
          <p:cNvSpPr>
            <a:spLocks noGrp="1"/>
          </p:cNvSpPr>
          <p:nvPr>
            <p:ph type="body" sz="quarter" idx="11"/>
          </p:nvPr>
        </p:nvSpPr>
        <p:spPr>
          <a:xfrm>
            <a:off x="269875" y="3399692"/>
            <a:ext cx="5956755" cy="1446550"/>
          </a:xfrm>
        </p:spPr>
        <p:txBody>
          <a:bodyPr vert="horz" wrap="square" lIns="146304" tIns="91440" rIns="146304" bIns="91440" rtlCol="0" anchor="t">
            <a:spAutoFit/>
          </a:bodyPr>
          <a:lstStyle/>
          <a:p>
            <a:pPr marL="0" lvl="1" indent="0">
              <a:buNone/>
            </a:pPr>
            <a:r>
              <a:rPr lang="en-US"/>
              <a:t>Partition Ranges can be dynamically sub-divided to seamlessly grow database as the application grows while simultaneously maintaining high availability.</a:t>
            </a:r>
          </a:p>
          <a:p>
            <a:pPr marL="0" lvl="1" indent="0">
              <a:buNone/>
            </a:pPr>
            <a:r>
              <a:rPr lang="en-US">
                <a:latin typeface="Segoe UI Semibold" panose="020B0702040204020203" pitchFamily="34" charset="0"/>
                <a:cs typeface="Segoe UI Semibold" panose="020B0702040204020203" pitchFamily="34" charset="0"/>
              </a:rPr>
              <a:t>Partition management is fully managed </a:t>
            </a:r>
            <a:r>
              <a:rPr lang="en-US"/>
              <a:t>by Azure Cosmos DB, so you don't have to write code or manage your 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9608547" y="4186927"/>
            <a:ext cx="413235" cy="338554"/>
          </a:xfrm>
          <a:prstGeom prst="rect">
            <a:avLst/>
          </a:prstGeom>
          <a:noFill/>
          <a:ln>
            <a:noFill/>
          </a:ln>
        </p:spPr>
        <p:txBody>
          <a:bodyPr wrap="square" rtlCol="0">
            <a:spAutoFit/>
          </a:bodyPr>
          <a:lstStyle/>
          <a:p>
            <a:pPr algn="ctr" defTabSz="932719">
              <a:defRPr/>
            </a:pPr>
            <a:r>
              <a:rPr lang="en-US" sz="1600">
                <a:solidFill>
                  <a:srgbClr val="0078D7"/>
                </a:solidFill>
                <a:latin typeface="Segoe UI Semilight"/>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7362249" y="536360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a:t>
            </a:r>
            <a:r>
              <a:rPr lang="en-US" sz="1200" i="1">
                <a:solidFill>
                  <a:srgbClr val="0078D7"/>
                </a:solidFill>
                <a:latin typeface="Segoe UI Semilight"/>
                <a:cs typeface="Segoe UI Semibold" panose="020B0702040204020203" pitchFamily="34" charset="0"/>
              </a:rPr>
              <a:t>x</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8712035" y="5365912"/>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a:t>
            </a:r>
            <a:r>
              <a:rPr lang="en-US" sz="1200" i="1">
                <a:solidFill>
                  <a:srgbClr val="0078D7"/>
                </a:solidFill>
                <a:latin typeface="Segoe UI Semilight"/>
                <a:cs typeface="Segoe UI Semibold" panose="020B0702040204020203" pitchFamily="34" charset="0"/>
              </a:rPr>
              <a:t>x1</a:t>
            </a:r>
            <a:endParaRPr lang="en-US" sz="1200">
              <a:solidFill>
                <a:srgbClr val="0078D7"/>
              </a:solidFill>
              <a:latin typeface="Segoe UI Semilight"/>
              <a:cs typeface="Segoe UI Semibold" panose="020B0702040204020203" pitchFamily="34" charset="0"/>
            </a:endParaRPr>
          </a:p>
        </p:txBody>
      </p:sp>
      <p:sp>
        <p:nvSpPr>
          <p:cNvPr id="131" name="TextBox 130">
            <a:extLst>
              <a:ext uri="{FF2B5EF4-FFF2-40B4-BE49-F238E27FC236}">
                <a16:creationId xmlns:a16="http://schemas.microsoft.com/office/drawing/2014/main" id="{6FE27E28-0013-4E38-A237-ECE3365F976A}"/>
              </a:ext>
            </a:extLst>
          </p:cNvPr>
          <p:cNvSpPr txBox="1"/>
          <p:nvPr/>
        </p:nvSpPr>
        <p:spPr>
          <a:xfrm>
            <a:off x="10005639" y="5353164"/>
            <a:ext cx="915223" cy="276999"/>
          </a:xfrm>
          <a:prstGeom prst="rect">
            <a:avLst/>
          </a:prstGeom>
          <a:noFill/>
        </p:spPr>
        <p:txBody>
          <a:bodyPr wrap="square" rtlCol="0">
            <a:spAutoFit/>
          </a:bodyPr>
          <a:lstStyle/>
          <a:p>
            <a:pPr algn="ctr" defTabSz="932719">
              <a:defRPr/>
            </a:pPr>
            <a:r>
              <a:rPr lang="en-US" sz="1200">
                <a:solidFill>
                  <a:srgbClr val="0078D7"/>
                </a:solidFill>
                <a:latin typeface="Segoe UI Semilight"/>
                <a:cs typeface="Segoe UI Semibold" panose="020B0702040204020203" pitchFamily="34" charset="0"/>
              </a:rPr>
              <a:t>Partition </a:t>
            </a:r>
            <a:r>
              <a:rPr lang="en-US" sz="1200" i="1">
                <a:solidFill>
                  <a:srgbClr val="0078D7"/>
                </a:solidFill>
                <a:latin typeface="Segoe UI Semilight"/>
                <a:cs typeface="Segoe UI Semibold" panose="020B0702040204020203" pitchFamily="34" charset="0"/>
              </a:rPr>
              <a:t>x2</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9" y="224801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74DE4DA-BE25-4074-BB7B-DE21A5D2E334}"/>
              </a:ext>
            </a:extLst>
          </p:cNvPr>
          <p:cNvSpPr txBox="1"/>
          <p:nvPr/>
        </p:nvSpPr>
        <p:spPr>
          <a:xfrm>
            <a:off x="5234610" y="1431143"/>
            <a:ext cx="1722783"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r>
              <a:rPr lang="en-US">
                <a:solidFill>
                  <a:srgbClr val="0078D7"/>
                </a:solidFill>
                <a:latin typeface="Segoe UI Semilight"/>
              </a:rPr>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10" y="238293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2"/>
            <a:ext cx="5590903"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defTabSz="914377"/>
            <a:r>
              <a:rPr lang="en-US">
                <a:latin typeface="Segoe UI Semilight"/>
              </a:rPr>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8"/>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4" y="1761608"/>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3" y="1761608"/>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10099097" y="3399692"/>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6" name="Table 25">
            <a:extLst>
              <a:ext uri="{FF2B5EF4-FFF2-40B4-BE49-F238E27FC236}">
                <a16:creationId xmlns:a16="http://schemas.microsoft.com/office/drawing/2014/main" id="{153B4B1A-1B48-46C1-9A51-251EAFD779BA}"/>
              </a:ext>
            </a:extLst>
          </p:cNvPr>
          <p:cNvGraphicFramePr>
            <a:graphicFrameLocks noGrp="1"/>
          </p:cNvGraphicFramePr>
          <p:nvPr/>
        </p:nvGraphicFramePr>
        <p:xfrm>
          <a:off x="7453999" y="3399694"/>
          <a:ext cx="728307" cy="1913023"/>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273289">
                <a:tc>
                  <a:txBody>
                    <a:bodyPr/>
                    <a:lstStyle/>
                    <a:p>
                      <a:r>
                        <a:rPr lang="en-US" sz="11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1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1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1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1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1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7" name="Table 26">
            <a:extLst>
              <a:ext uri="{FF2B5EF4-FFF2-40B4-BE49-F238E27FC236}">
                <a16:creationId xmlns:a16="http://schemas.microsoft.com/office/drawing/2014/main" id="{415FD153-58B3-4583-BCB1-14C192DB8D37}"/>
              </a:ext>
            </a:extLst>
          </p:cNvPr>
          <p:cNvGraphicFramePr>
            <a:graphicFrameLocks noGrp="1"/>
          </p:cNvGraphicFramePr>
          <p:nvPr/>
        </p:nvGraphicFramePr>
        <p:xfrm>
          <a:off x="8802924" y="3399692"/>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8" name="Straight Arrow Connector 7">
            <a:extLst>
              <a:ext uri="{FF2B5EF4-FFF2-40B4-BE49-F238E27FC236}">
                <a16:creationId xmlns:a16="http://schemas.microsoft.com/office/drawing/2014/main" id="{03108EA0-80F8-48DF-A1C1-8C060AF8B07D}"/>
              </a:ext>
            </a:extLst>
          </p:cNvPr>
          <p:cNvCxnSpPr/>
          <p:nvPr/>
        </p:nvCxnSpPr>
        <p:spPr>
          <a:xfrm>
            <a:off x="8331047" y="4356203"/>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FE2D4C0-11D1-4775-AB56-2D427E8AF9AE}"/>
              </a:ext>
            </a:extLst>
          </p:cNvPr>
          <p:cNvGrpSpPr/>
          <p:nvPr/>
        </p:nvGrpSpPr>
        <p:grpSpPr>
          <a:xfrm>
            <a:off x="5135520" y="5735781"/>
            <a:ext cx="6875294" cy="970280"/>
            <a:chOff x="5135520" y="5735781"/>
            <a:chExt cx="6875294" cy="970280"/>
          </a:xfrm>
        </p:grpSpPr>
        <p:sp>
          <p:nvSpPr>
            <p:cNvPr id="25" name="Rectangle 24">
              <a:extLst>
                <a:ext uri="{FF2B5EF4-FFF2-40B4-BE49-F238E27FC236}">
                  <a16:creationId xmlns:a16="http://schemas.microsoft.com/office/drawing/2014/main" id="{4CCB2ABA-3E9C-4F90-ABDB-27619DD9F718}"/>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28" name="Picture 27">
              <a:extLst>
                <a:ext uri="{FF2B5EF4-FFF2-40B4-BE49-F238E27FC236}">
                  <a16:creationId xmlns:a16="http://schemas.microsoft.com/office/drawing/2014/main" id="{852E4E34-10B2-4946-9EAD-80E31284E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45989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30"/>
            <a:ext cx="5529043" cy="2713820"/>
          </a:xfrm>
        </p:spPr>
        <p:txBody>
          <a:bodyPr/>
          <a:lstStyle/>
          <a:p>
            <a:r>
              <a:rPr lang="en-US"/>
              <a:t>IMPORTANT TO SELECT THE “RIGHT” PARTITION KEY</a:t>
            </a:r>
          </a:p>
          <a:p>
            <a:pPr marL="0" lvl="1" indent="0">
              <a:buNone/>
            </a:pPr>
            <a:r>
              <a:rPr lang="en-US"/>
              <a:t>Partition keys acts as a </a:t>
            </a:r>
            <a:r>
              <a:rPr lang="en-US" b="1">
                <a:latin typeface="Segoe UI Semibold" panose="020B0702040204020203" pitchFamily="34" charset="0"/>
                <a:cs typeface="Segoe UI Semibold" panose="020B0702040204020203" pitchFamily="34" charset="0"/>
              </a:rPr>
              <a:t>means for efficiently routing queries</a:t>
            </a:r>
            <a:r>
              <a:rPr lang="en-US"/>
              <a:t> and as a boundary for </a:t>
            </a:r>
            <a:r>
              <a:rPr lang="en-US" b="1">
                <a:latin typeface="Segoe UI Semibold" panose="020B0702040204020203" pitchFamily="34" charset="0"/>
                <a:cs typeface="Segoe UI Semibold" panose="020B0702040204020203" pitchFamily="34" charset="0"/>
              </a:rPr>
              <a:t>multi-record </a:t>
            </a:r>
            <a:r>
              <a:rPr lang="en-US"/>
              <a:t>transactions.</a:t>
            </a:r>
          </a:p>
          <a:p>
            <a:pPr lvl="0"/>
            <a:r>
              <a:rPr lang="en-US"/>
              <a:t>KEY MOTIVATIONS</a:t>
            </a:r>
          </a:p>
          <a:p>
            <a:pPr lvl="1"/>
            <a:r>
              <a:rPr lang="en-US"/>
              <a:t>Distribute Requests</a:t>
            </a:r>
          </a:p>
          <a:p>
            <a:pPr lvl="1"/>
            <a:r>
              <a:rPr lang="en-US"/>
              <a:t>Distribute Storage </a:t>
            </a:r>
          </a:p>
          <a:p>
            <a:pPr lvl="1"/>
            <a:r>
              <a:rPr lang="en-US"/>
              <a:t>Intelligently Route Queries for Efficiency</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Design</a:t>
            </a:r>
          </a:p>
        </p:txBody>
      </p:sp>
      <p:sp>
        <p:nvSpPr>
          <p:cNvPr id="73" name="Rectangle 72">
            <a:extLst>
              <a:ext uri="{FF2B5EF4-FFF2-40B4-BE49-F238E27FC236}">
                <a16:creationId xmlns:a16="http://schemas.microsoft.com/office/drawing/2014/main" id="{8AAA832D-73D2-4135-8221-A2D356EB6E72}"/>
              </a:ext>
            </a:extLst>
          </p:cNvPr>
          <p:cNvSpPr/>
          <p:nvPr/>
        </p:nvSpPr>
        <p:spPr bwMode="auto">
          <a:xfrm>
            <a:off x="8648539" y="1428627"/>
            <a:ext cx="220569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Group 73">
            <a:extLst>
              <a:ext uri="{FF2B5EF4-FFF2-40B4-BE49-F238E27FC236}">
                <a16:creationId xmlns:a16="http://schemas.microsoft.com/office/drawing/2014/main" id="{3743C579-473E-49CE-8D95-1D06FEE506A1}"/>
              </a:ext>
            </a:extLst>
          </p:cNvPr>
          <p:cNvGrpSpPr>
            <a:grpSpLocks noChangeAspect="1"/>
          </p:cNvGrpSpPr>
          <p:nvPr/>
        </p:nvGrpSpPr>
        <p:grpSpPr>
          <a:xfrm>
            <a:off x="8891723" y="4992234"/>
            <a:ext cx="350655" cy="302239"/>
            <a:chOff x="9192685" y="1928657"/>
            <a:chExt cx="644698" cy="555680"/>
          </a:xfrm>
        </p:grpSpPr>
        <p:sp>
          <p:nvSpPr>
            <p:cNvPr id="75" name="Star: 4 Points 8">
              <a:extLst>
                <a:ext uri="{FF2B5EF4-FFF2-40B4-BE49-F238E27FC236}">
                  <a16:creationId xmlns:a16="http://schemas.microsoft.com/office/drawing/2014/main" id="{CFC57EAD-A7C1-4F79-81FD-82A53AD0640F}"/>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Star: 4 Points 8">
              <a:extLst>
                <a:ext uri="{FF2B5EF4-FFF2-40B4-BE49-F238E27FC236}">
                  <a16:creationId xmlns:a16="http://schemas.microsoft.com/office/drawing/2014/main" id="{0031F439-5B27-428F-9BAF-B419435AB88F}"/>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a:extLst>
                <a:ext uri="{FF2B5EF4-FFF2-40B4-BE49-F238E27FC236}">
                  <a16:creationId xmlns:a16="http://schemas.microsoft.com/office/drawing/2014/main" id="{7D545B9F-6139-45C3-9AC5-089C81F0AC2E}"/>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9">
              <a:extLst>
                <a:ext uri="{FF2B5EF4-FFF2-40B4-BE49-F238E27FC236}">
                  <a16:creationId xmlns:a16="http://schemas.microsoft.com/office/drawing/2014/main" id="{8927D32E-12DA-4065-9C21-99E25627F65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9" name="Cylinder 513">
            <a:extLst>
              <a:ext uri="{FF2B5EF4-FFF2-40B4-BE49-F238E27FC236}">
                <a16:creationId xmlns:a16="http://schemas.microsoft.com/office/drawing/2014/main" id="{6260CD81-E6B7-4D66-8DDB-4AAED7637212}"/>
              </a:ext>
            </a:extLst>
          </p:cNvPr>
          <p:cNvSpPr/>
          <p:nvPr/>
        </p:nvSpPr>
        <p:spPr bwMode="auto">
          <a:xfrm>
            <a:off x="8734903" y="3150676"/>
            <a:ext cx="441855"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CB198B0-CC8F-42A7-B83C-7A1339E6C80A}"/>
              </a:ext>
            </a:extLst>
          </p:cNvPr>
          <p:cNvCxnSpPr>
            <a:cxnSpLocks/>
          </p:cNvCxnSpPr>
          <p:nvPr/>
        </p:nvCxnSpPr>
        <p:spPr>
          <a:xfrm>
            <a:off x="7856343" y="342899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1" name="Group 80">
            <a:extLst>
              <a:ext uri="{FF2B5EF4-FFF2-40B4-BE49-F238E27FC236}">
                <a16:creationId xmlns:a16="http://schemas.microsoft.com/office/drawing/2014/main" id="{73F2481B-1B21-42A7-B2EC-FA076057ECF7}"/>
              </a:ext>
            </a:extLst>
          </p:cNvPr>
          <p:cNvGrpSpPr/>
          <p:nvPr/>
        </p:nvGrpSpPr>
        <p:grpSpPr>
          <a:xfrm>
            <a:off x="10062705" y="3245509"/>
            <a:ext cx="402639" cy="361217"/>
            <a:chOff x="1275510" y="6072184"/>
            <a:chExt cx="508602" cy="456278"/>
          </a:xfrm>
        </p:grpSpPr>
        <p:grpSp>
          <p:nvGrpSpPr>
            <p:cNvPr id="82" name="Group 81">
              <a:extLst>
                <a:ext uri="{FF2B5EF4-FFF2-40B4-BE49-F238E27FC236}">
                  <a16:creationId xmlns:a16="http://schemas.microsoft.com/office/drawing/2014/main" id="{432CF1AF-16C7-44A8-BF3A-47E8AD4D54C5}"/>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14047D4B-74FC-46B2-8C7C-0B31160CBA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1B4F05FF-07F3-4C17-84A5-1CDCFD2121E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B5CB9864-C325-4CBD-9EAC-BF3A958E94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6F49D13-9E69-44C6-B5FB-507D5AB7DB90}"/>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FA0C509-A3EC-4831-B080-DA06A158CA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A04DBB45-5F34-455A-90F4-020D3EA044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3ED203E4-CE0F-40BE-B7EF-058FD2FE422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55B824F-8E14-413D-9F62-3962D54D81D6}"/>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0C0AEE52-42B0-4939-ACC5-FE3029B4EF0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28FF78BA-E8A8-4AC1-A5AF-EA9C70B36EA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613AA3E-8FB1-443A-AA6D-13CCE4234D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A617660F-06FF-4D67-8B4B-3D7CE6B4FA0E}"/>
              </a:ext>
            </a:extLst>
          </p:cNvPr>
          <p:cNvGrpSpPr/>
          <p:nvPr/>
        </p:nvGrpSpPr>
        <p:grpSpPr>
          <a:xfrm>
            <a:off x="10059237" y="4171298"/>
            <a:ext cx="402639" cy="361217"/>
            <a:chOff x="1275510" y="6072184"/>
            <a:chExt cx="508602" cy="456278"/>
          </a:xfrm>
        </p:grpSpPr>
        <p:grpSp>
          <p:nvGrpSpPr>
            <p:cNvPr id="95" name="Group 94">
              <a:extLst>
                <a:ext uri="{FF2B5EF4-FFF2-40B4-BE49-F238E27FC236}">
                  <a16:creationId xmlns:a16="http://schemas.microsoft.com/office/drawing/2014/main" id="{369B688A-92E1-4593-B98E-23539B7FF03A}"/>
                </a:ext>
              </a:extLst>
            </p:cNvPr>
            <p:cNvGrpSpPr/>
            <p:nvPr/>
          </p:nvGrpSpPr>
          <p:grpSpPr>
            <a:xfrm>
              <a:off x="1275510" y="6224570"/>
              <a:ext cx="508602" cy="151498"/>
              <a:chOff x="551886" y="4945335"/>
              <a:chExt cx="508602" cy="151498"/>
            </a:xfrm>
          </p:grpSpPr>
          <p:sp>
            <p:nvSpPr>
              <p:cNvPr id="104" name="Rectangle 103">
                <a:extLst>
                  <a:ext uri="{FF2B5EF4-FFF2-40B4-BE49-F238E27FC236}">
                    <a16:creationId xmlns:a16="http://schemas.microsoft.com/office/drawing/2014/main" id="{07F97F64-4FD3-4FD0-9EA4-2597CBE4A3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a:extLst>
                  <a:ext uri="{FF2B5EF4-FFF2-40B4-BE49-F238E27FC236}">
                    <a16:creationId xmlns:a16="http://schemas.microsoft.com/office/drawing/2014/main" id="{DBC9F605-3E8C-493E-A562-0EE014F908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7040328-5C61-4AE1-8DF8-8061C4F84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D807A66-B5DC-49E1-A889-BBDC84EBB5E2}"/>
                </a:ext>
              </a:extLst>
            </p:cNvPr>
            <p:cNvGrpSpPr/>
            <p:nvPr/>
          </p:nvGrpSpPr>
          <p:grpSpPr>
            <a:xfrm>
              <a:off x="1275510" y="6376964"/>
              <a:ext cx="508602" cy="151498"/>
              <a:chOff x="551886" y="4945335"/>
              <a:chExt cx="508602" cy="151498"/>
            </a:xfrm>
          </p:grpSpPr>
          <p:sp>
            <p:nvSpPr>
              <p:cNvPr id="101" name="Rectangle 100">
                <a:extLst>
                  <a:ext uri="{FF2B5EF4-FFF2-40B4-BE49-F238E27FC236}">
                    <a16:creationId xmlns:a16="http://schemas.microsoft.com/office/drawing/2014/main" id="{2F5ECB06-8C29-481B-A3EB-53FA16C3256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a:extLst>
                  <a:ext uri="{FF2B5EF4-FFF2-40B4-BE49-F238E27FC236}">
                    <a16:creationId xmlns:a16="http://schemas.microsoft.com/office/drawing/2014/main" id="{BA6F6B4D-D008-4E57-82B7-A0ED314BF0C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CAD52AA5-CE86-4D25-A445-35553FB259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DBF830-50C4-4F1F-BCC8-CD81ECBC704E}"/>
                </a:ext>
              </a:extLst>
            </p:cNvPr>
            <p:cNvGrpSpPr/>
            <p:nvPr/>
          </p:nvGrpSpPr>
          <p:grpSpPr>
            <a:xfrm>
              <a:off x="1275510" y="6072184"/>
              <a:ext cx="508602" cy="151498"/>
              <a:chOff x="551886" y="4945335"/>
              <a:chExt cx="508602" cy="151498"/>
            </a:xfrm>
          </p:grpSpPr>
          <p:sp>
            <p:nvSpPr>
              <p:cNvPr id="98" name="Rectangle 97">
                <a:extLst>
                  <a:ext uri="{FF2B5EF4-FFF2-40B4-BE49-F238E27FC236}">
                    <a16:creationId xmlns:a16="http://schemas.microsoft.com/office/drawing/2014/main" id="{E5350CEF-E968-4EEB-95D0-ADAAA328C6C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AC7E6D2-0E38-40CA-A515-C98CB2CDDB3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412301FE-39B7-40B4-8972-E82194CF37D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2AF792FF-7A27-4978-8C97-FF33D707879A}"/>
              </a:ext>
            </a:extLst>
          </p:cNvPr>
          <p:cNvGrpSpPr/>
          <p:nvPr/>
        </p:nvGrpSpPr>
        <p:grpSpPr>
          <a:xfrm>
            <a:off x="10068574" y="2208457"/>
            <a:ext cx="402639" cy="361217"/>
            <a:chOff x="1275510" y="6072184"/>
            <a:chExt cx="508602" cy="456278"/>
          </a:xfrm>
        </p:grpSpPr>
        <p:grpSp>
          <p:nvGrpSpPr>
            <p:cNvPr id="108" name="Group 107">
              <a:extLst>
                <a:ext uri="{FF2B5EF4-FFF2-40B4-BE49-F238E27FC236}">
                  <a16:creationId xmlns:a16="http://schemas.microsoft.com/office/drawing/2014/main" id="{7DD0603D-2748-4452-A898-6A6E6BAAC82B}"/>
                </a:ext>
              </a:extLst>
            </p:cNvPr>
            <p:cNvGrpSpPr/>
            <p:nvPr/>
          </p:nvGrpSpPr>
          <p:grpSpPr>
            <a:xfrm>
              <a:off x="1275510" y="6224570"/>
              <a:ext cx="508602" cy="151498"/>
              <a:chOff x="551886" y="4945335"/>
              <a:chExt cx="508602" cy="151498"/>
            </a:xfrm>
          </p:grpSpPr>
          <p:sp>
            <p:nvSpPr>
              <p:cNvPr id="120" name="Rectangle 119">
                <a:extLst>
                  <a:ext uri="{FF2B5EF4-FFF2-40B4-BE49-F238E27FC236}">
                    <a16:creationId xmlns:a16="http://schemas.microsoft.com/office/drawing/2014/main" id="{DAD0AFD4-45D7-4932-98CE-A1C2F6332AC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B373780A-3644-4AAF-9B09-4F1A7ABA5FA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B9CDD6A5-8309-4B56-97C2-9FA50E76AA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41A6A61-896B-4796-BEAF-CF5F57E6D5CF}"/>
                </a:ext>
              </a:extLst>
            </p:cNvPr>
            <p:cNvGrpSpPr/>
            <p:nvPr/>
          </p:nvGrpSpPr>
          <p:grpSpPr>
            <a:xfrm>
              <a:off x="1275510" y="6376964"/>
              <a:ext cx="508602" cy="151498"/>
              <a:chOff x="551886" y="4945335"/>
              <a:chExt cx="508602" cy="151498"/>
            </a:xfrm>
          </p:grpSpPr>
          <p:sp>
            <p:nvSpPr>
              <p:cNvPr id="114" name="Rectangle 113">
                <a:extLst>
                  <a:ext uri="{FF2B5EF4-FFF2-40B4-BE49-F238E27FC236}">
                    <a16:creationId xmlns:a16="http://schemas.microsoft.com/office/drawing/2014/main" id="{918E8815-1C02-44F1-9483-AAB19B64E55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a:extLst>
                  <a:ext uri="{FF2B5EF4-FFF2-40B4-BE49-F238E27FC236}">
                    <a16:creationId xmlns:a16="http://schemas.microsoft.com/office/drawing/2014/main" id="{38E13D12-7176-4B1A-8325-D62DCD06261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560224A0-2CFF-47D1-88AD-620443AB20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FFFDD9AC-B4E4-4F5D-9456-7544B7397217}"/>
                </a:ext>
              </a:extLst>
            </p:cNvPr>
            <p:cNvGrpSpPr/>
            <p:nvPr/>
          </p:nvGrpSpPr>
          <p:grpSpPr>
            <a:xfrm>
              <a:off x="1275510" y="6072184"/>
              <a:ext cx="508602" cy="151498"/>
              <a:chOff x="551886" y="4945335"/>
              <a:chExt cx="508602" cy="151498"/>
            </a:xfrm>
          </p:grpSpPr>
          <p:sp>
            <p:nvSpPr>
              <p:cNvPr id="111" name="Rectangle 110">
                <a:extLst>
                  <a:ext uri="{FF2B5EF4-FFF2-40B4-BE49-F238E27FC236}">
                    <a16:creationId xmlns:a16="http://schemas.microsoft.com/office/drawing/2014/main" id="{174C6A73-58FD-4F54-AE66-771FA3FBC1D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Oval 111">
                <a:extLst>
                  <a:ext uri="{FF2B5EF4-FFF2-40B4-BE49-F238E27FC236}">
                    <a16:creationId xmlns:a16="http://schemas.microsoft.com/office/drawing/2014/main" id="{5B3625DF-E67B-4672-A672-26E58BBA82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B8810E7-6F3E-4B12-A8D3-95EB334229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22">
            <a:extLst>
              <a:ext uri="{FF2B5EF4-FFF2-40B4-BE49-F238E27FC236}">
                <a16:creationId xmlns:a16="http://schemas.microsoft.com/office/drawing/2014/main" id="{0592463A-0833-4E95-8F94-E726157F07E4}"/>
              </a:ext>
            </a:extLst>
          </p:cNvPr>
          <p:cNvGrpSpPr/>
          <p:nvPr/>
        </p:nvGrpSpPr>
        <p:grpSpPr>
          <a:xfrm>
            <a:off x="7110193" y="3221771"/>
            <a:ext cx="549223" cy="424360"/>
            <a:chOff x="7203621" y="2226683"/>
            <a:chExt cx="482317" cy="372664"/>
          </a:xfrm>
        </p:grpSpPr>
        <p:grpSp>
          <p:nvGrpSpPr>
            <p:cNvPr id="124" name="Group 123">
              <a:extLst>
                <a:ext uri="{FF2B5EF4-FFF2-40B4-BE49-F238E27FC236}">
                  <a16:creationId xmlns:a16="http://schemas.microsoft.com/office/drawing/2014/main" id="{D8E19BF2-D7D1-4F0A-B9A1-2218C1B2B837}"/>
                </a:ext>
              </a:extLst>
            </p:cNvPr>
            <p:cNvGrpSpPr/>
            <p:nvPr/>
          </p:nvGrpSpPr>
          <p:grpSpPr>
            <a:xfrm>
              <a:off x="7203621" y="2226683"/>
              <a:ext cx="482317" cy="372664"/>
              <a:chOff x="2107244" y="1575258"/>
              <a:chExt cx="310993" cy="343365"/>
            </a:xfrm>
            <a:noFill/>
          </p:grpSpPr>
          <p:sp>
            <p:nvSpPr>
              <p:cNvPr id="131" name="Rectangle 9">
                <a:extLst>
                  <a:ext uri="{FF2B5EF4-FFF2-40B4-BE49-F238E27FC236}">
                    <a16:creationId xmlns:a16="http://schemas.microsoft.com/office/drawing/2014/main" id="{8C90EFAC-CAF5-4A96-8235-3D04017AB6B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32" name="Line 10">
                <a:extLst>
                  <a:ext uri="{FF2B5EF4-FFF2-40B4-BE49-F238E27FC236}">
                    <a16:creationId xmlns:a16="http://schemas.microsoft.com/office/drawing/2014/main" id="{0D6882AB-31EA-4836-9A1E-99E27B4549CD}"/>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nvGrpSpPr>
            <p:cNvPr id="125" name="Group 124">
              <a:extLst>
                <a:ext uri="{FF2B5EF4-FFF2-40B4-BE49-F238E27FC236}">
                  <a16:creationId xmlns:a16="http://schemas.microsoft.com/office/drawing/2014/main" id="{E8F01381-42A9-4D43-9D3A-350BC1267BD6}"/>
                </a:ext>
              </a:extLst>
            </p:cNvPr>
            <p:cNvGrpSpPr/>
            <p:nvPr/>
          </p:nvGrpSpPr>
          <p:grpSpPr>
            <a:xfrm>
              <a:off x="7543900" y="2252646"/>
              <a:ext cx="103855" cy="25964"/>
              <a:chOff x="2287367" y="1599181"/>
              <a:chExt cx="95690" cy="23923"/>
            </a:xfrm>
            <a:noFill/>
          </p:grpSpPr>
          <p:sp>
            <p:nvSpPr>
              <p:cNvPr id="126" name="Oval 11">
                <a:extLst>
                  <a:ext uri="{FF2B5EF4-FFF2-40B4-BE49-F238E27FC236}">
                    <a16:creationId xmlns:a16="http://schemas.microsoft.com/office/drawing/2014/main" id="{F70C2135-BA84-458A-9E93-8A880AC462A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27" name="Oval 12">
                <a:extLst>
                  <a:ext uri="{FF2B5EF4-FFF2-40B4-BE49-F238E27FC236}">
                    <a16:creationId xmlns:a16="http://schemas.microsoft.com/office/drawing/2014/main" id="{126EEB99-4201-481D-9A5F-FA65345A726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30" name="Oval 13">
                <a:extLst>
                  <a:ext uri="{FF2B5EF4-FFF2-40B4-BE49-F238E27FC236}">
                    <a16:creationId xmlns:a16="http://schemas.microsoft.com/office/drawing/2014/main" id="{C808380C-43B0-45FD-8446-C0FB361F3047}"/>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sp>
        <p:nvSpPr>
          <p:cNvPr id="133" name="Left Brace 132">
            <a:extLst>
              <a:ext uri="{FF2B5EF4-FFF2-40B4-BE49-F238E27FC236}">
                <a16:creationId xmlns:a16="http://schemas.microsoft.com/office/drawing/2014/main" id="{23189A38-E4A3-460D-BA7F-24C7E3D23B42}"/>
              </a:ext>
            </a:extLst>
          </p:cNvPr>
          <p:cNvSpPr/>
          <p:nvPr/>
        </p:nvSpPr>
        <p:spPr>
          <a:xfrm>
            <a:off x="9459101" y="2026275"/>
            <a:ext cx="226455"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US">
              <a:solidFill>
                <a:srgbClr val="505050"/>
              </a:solidFill>
              <a:latin typeface="Segoe UI Semilight"/>
            </a:endParaRPr>
          </a:p>
        </p:txBody>
      </p:sp>
      <p:grpSp>
        <p:nvGrpSpPr>
          <p:cNvPr id="60" name="Group 59">
            <a:extLst>
              <a:ext uri="{FF2B5EF4-FFF2-40B4-BE49-F238E27FC236}">
                <a16:creationId xmlns:a16="http://schemas.microsoft.com/office/drawing/2014/main" id="{20AA590F-B986-4A5C-A208-A0E7411E0093}"/>
              </a:ext>
            </a:extLst>
          </p:cNvPr>
          <p:cNvGrpSpPr/>
          <p:nvPr/>
        </p:nvGrpSpPr>
        <p:grpSpPr>
          <a:xfrm>
            <a:off x="5135520" y="5735781"/>
            <a:ext cx="6875294" cy="970280"/>
            <a:chOff x="5135520" y="5735781"/>
            <a:chExt cx="6875294" cy="970280"/>
          </a:xfrm>
        </p:grpSpPr>
        <p:sp>
          <p:nvSpPr>
            <p:cNvPr id="61" name="Rectangle 60">
              <a:extLst>
                <a:ext uri="{FF2B5EF4-FFF2-40B4-BE49-F238E27FC236}">
                  <a16:creationId xmlns:a16="http://schemas.microsoft.com/office/drawing/2014/main" id="{69DBDB2C-D8CC-4EC9-A80F-020FD2456525}"/>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2" name="Picture 61">
              <a:extLst>
                <a:ext uri="{FF2B5EF4-FFF2-40B4-BE49-F238E27FC236}">
                  <a16:creationId xmlns:a16="http://schemas.microsoft.com/office/drawing/2014/main" id="{90CB2DD1-6EAC-4236-B9AD-1A277E1B8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9199647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69874" y="1584158"/>
            <a:ext cx="6080127" cy="866904"/>
          </a:xfrm>
        </p:spPr>
        <p:txBody>
          <a:bodyPr vert="horz" wrap="square" lIns="146304" tIns="91440" rIns="146304" bIns="91440" rtlCol="0" anchor="t">
            <a:spAutoFit/>
          </a:bodyPr>
          <a:lstStyle/>
          <a:p>
            <a:pPr lvl="0"/>
            <a:r>
              <a:rPr lang="en-US" sz="1400" dirty="0">
                <a:solidFill>
                  <a:srgbClr val="0078D7"/>
                </a:solidFill>
              </a:rPr>
              <a:t>Best Practices: Design Goals for Choosing a Good Partition Key</a:t>
            </a:r>
          </a:p>
          <a:p>
            <a:pPr marL="236214" lvl="1" indent="-236214">
              <a:spcBef>
                <a:spcPts val="600"/>
              </a:spcBef>
            </a:pPr>
            <a:r>
              <a:rPr lang="en-US" sz="1400" dirty="0"/>
              <a:t>Distribute the overall request + storage volume</a:t>
            </a:r>
          </a:p>
          <a:p>
            <a:pPr marL="784206" lvl="2" indent="-223514">
              <a:spcBef>
                <a:spcPts val="0"/>
              </a:spcBef>
              <a:buClr>
                <a:schemeClr val="tx2"/>
              </a:buClr>
            </a:pPr>
            <a:r>
              <a:rPr lang="en-US" sz="1200" dirty="0"/>
              <a:t>Avoid “hot” partition keys</a:t>
            </a:r>
            <a:endParaRPr lang="en-US" sz="1200" dirty="0">
              <a:cs typeface="Segoe UI Semilight"/>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7"/>
            <a:ext cx="220569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4"/>
            <a:ext cx="350655"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6"/>
            <a:ext cx="441855"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3" y="342899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5" y="3245509"/>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7" y="4171298"/>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4" y="2208457"/>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3" y="3221771"/>
            <a:ext cx="549223"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1" y="2026275"/>
            <a:ext cx="226455"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US">
              <a:solidFill>
                <a:srgbClr val="505050"/>
              </a:solidFill>
              <a:latin typeface="Segoe UI Semilight"/>
            </a:endParaRPr>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9" y="2284097"/>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3"/>
            <a:ext cx="393731"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80846" y="3197358"/>
            <a:ext cx="6080127"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r>
              <a:rPr lang="en-US" sz="1400" dirty="0">
                <a:solidFill>
                  <a:srgbClr val="0078D7"/>
                </a:solidFill>
              </a:rPr>
              <a:t>Steps for Success</a:t>
            </a:r>
          </a:p>
          <a:p>
            <a:pPr marL="236214" lvl="1" indent="-236214" defTabSz="914344">
              <a:spcBef>
                <a:spcPts val="600"/>
              </a:spcBef>
              <a:buClr>
                <a:srgbClr val="0078D7"/>
              </a:buClr>
            </a:pPr>
            <a:r>
              <a:rPr lang="en-US" sz="1400" dirty="0">
                <a:solidFill>
                  <a:srgbClr val="505050"/>
                </a:solidFill>
              </a:rPr>
              <a:t>Ballpark scale needs (size/throughput)</a:t>
            </a:r>
          </a:p>
          <a:p>
            <a:pPr marL="236214" lvl="1" indent="-236214" defTabSz="914344">
              <a:spcBef>
                <a:spcPts val="0"/>
              </a:spcBef>
              <a:buClr>
                <a:srgbClr val="0078D7"/>
              </a:buClr>
            </a:pPr>
            <a:r>
              <a:rPr lang="en-US" sz="1400" dirty="0">
                <a:solidFill>
                  <a:srgbClr val="505050"/>
                </a:solidFill>
              </a:rPr>
              <a:t>Understand the workload</a:t>
            </a:r>
          </a:p>
          <a:p>
            <a:pPr marL="236214" lvl="1" indent="-236214" defTabSz="914344">
              <a:spcBef>
                <a:spcPts val="0"/>
              </a:spcBef>
              <a:buClr>
                <a:srgbClr val="0078D7"/>
              </a:buClr>
            </a:pPr>
            <a:r>
              <a:rPr lang="en-US" sz="1400" dirty="0">
                <a:solidFill>
                  <a:srgbClr val="505050"/>
                </a:solidFill>
              </a:rPr>
              <a:t># of reads/sec vs writes per sec</a:t>
            </a:r>
          </a:p>
          <a:p>
            <a:pPr marL="784206" lvl="2" indent="-223514" defTabSz="914344">
              <a:spcBef>
                <a:spcPts val="0"/>
              </a:spcBef>
              <a:buClr>
                <a:srgbClr val="0078D7"/>
              </a:buClr>
            </a:pPr>
            <a:r>
              <a:rPr lang="en-US" sz="1200" dirty="0">
                <a:solidFill>
                  <a:srgbClr val="505050"/>
                </a:solidFill>
                <a:latin typeface="Segoe UI Semilight"/>
              </a:rPr>
              <a:t>Use pareto principal (80/20 rule) to help optimize bulk of workload</a:t>
            </a:r>
            <a:endParaRPr lang="en-US" sz="1200" dirty="0">
              <a:solidFill>
                <a:srgbClr val="505050"/>
              </a:solidFill>
              <a:latin typeface="Segoe UI Semilight"/>
              <a:cs typeface="Segoe UI Semilight"/>
            </a:endParaRPr>
          </a:p>
          <a:p>
            <a:pPr marL="784206" lvl="2" indent="-223514" defTabSz="914344">
              <a:buClr>
                <a:srgbClr val="0078D7"/>
              </a:buClr>
            </a:pPr>
            <a:r>
              <a:rPr lang="en-US" sz="1200" dirty="0">
                <a:solidFill>
                  <a:srgbClr val="505050"/>
                </a:solidFill>
                <a:latin typeface="Segoe UI Semilight"/>
              </a:rPr>
              <a:t>For reads – understand top 3-5 queries (look for common filters)</a:t>
            </a:r>
            <a:endParaRPr lang="en-US" sz="1200" dirty="0">
              <a:solidFill>
                <a:srgbClr val="505050"/>
              </a:solidFill>
              <a:latin typeface="Segoe UI Semilight"/>
              <a:cs typeface="Segoe UI Semilight"/>
            </a:endParaRPr>
          </a:p>
          <a:p>
            <a:pPr marL="784206" lvl="2" indent="-223514" defTabSz="914344">
              <a:buClr>
                <a:srgbClr val="0078D7"/>
              </a:buClr>
            </a:pPr>
            <a:r>
              <a:rPr lang="en-US" sz="1200" dirty="0">
                <a:solidFill>
                  <a:srgbClr val="505050"/>
                </a:solidFill>
                <a:latin typeface="Segoe UI Semilight"/>
              </a:rPr>
              <a:t>For writes – understand transactional needs</a:t>
            </a:r>
            <a:endParaRPr lang="en-US" sz="1200" dirty="0">
              <a:solidFill>
                <a:srgbClr val="505050"/>
              </a:solidFill>
              <a:latin typeface="Segoe UI Semilight"/>
              <a:cs typeface="Segoe UI Semilight"/>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69874" y="5099055"/>
            <a:ext cx="6080127"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r>
              <a:rPr lang="en-US" sz="1400">
                <a:solidFill>
                  <a:srgbClr val="0078D7"/>
                </a:solidFill>
              </a:rPr>
              <a:t>General Tips</a:t>
            </a:r>
          </a:p>
          <a:p>
            <a:pPr marL="236214" lvl="1" indent="-236214" defTabSz="914344">
              <a:spcBef>
                <a:spcPts val="600"/>
              </a:spcBef>
              <a:buClr>
                <a:srgbClr val="0078D7"/>
              </a:buClr>
            </a:pPr>
            <a:r>
              <a:rPr lang="en-US" sz="1400">
                <a:solidFill>
                  <a:srgbClr val="505050"/>
                </a:solidFill>
              </a:rPr>
              <a:t>Build a POC to strengthen your understanding of the workload and iterate (avoid analyses paralysis)</a:t>
            </a:r>
          </a:p>
          <a:p>
            <a:pPr marL="236214" lvl="1" indent="-236214" defTabSz="914344">
              <a:spcBef>
                <a:spcPts val="600"/>
              </a:spcBef>
              <a:buClr>
                <a:srgbClr val="0078D7"/>
              </a:buClr>
            </a:pPr>
            <a:r>
              <a:rPr lang="en-US" sz="1400">
                <a:solidFill>
                  <a:srgbClr val="505050"/>
                </a:solidFill>
              </a:rPr>
              <a:t>Don’t be afraid of having too many partition keys</a:t>
            </a:r>
          </a:p>
          <a:p>
            <a:pPr marL="784206" lvl="2" indent="-223514" defTabSz="914344">
              <a:spcBef>
                <a:spcPts val="0"/>
              </a:spcBef>
              <a:buClr>
                <a:srgbClr val="0078D7"/>
              </a:buClr>
            </a:pPr>
            <a:r>
              <a:rPr lang="en-US" sz="1200">
                <a:solidFill>
                  <a:srgbClr val="505050"/>
                </a:solidFill>
                <a:latin typeface="Segoe UI Semilight"/>
              </a:rPr>
              <a:t>Partitions keys are logical</a:t>
            </a:r>
            <a:endParaRPr lang="en-US" sz="1200">
              <a:solidFill>
                <a:srgbClr val="505050"/>
              </a:solidFill>
              <a:latin typeface="Segoe UI Semilight"/>
              <a:cs typeface="Segoe UI Semilight"/>
            </a:endParaRPr>
          </a:p>
          <a:p>
            <a:pPr marL="784206" lvl="2" indent="-223514" defTabSz="914344">
              <a:buClr>
                <a:srgbClr val="0078D7"/>
              </a:buClr>
            </a:pPr>
            <a:r>
              <a:rPr lang="en-US" sz="1200">
                <a:solidFill>
                  <a:srgbClr val="505050"/>
                </a:solidFill>
                <a:latin typeface="Segoe UI Semilight"/>
              </a:rPr>
              <a:t>More partition keys </a:t>
            </a:r>
            <a:r>
              <a:rPr lang="en-US" sz="1051">
                <a:solidFill>
                  <a:srgbClr val="505050"/>
                </a:solidFill>
                <a:latin typeface="Segoe MDL2 Assets" panose="050A0102010101010101" pitchFamily="18" charset="0"/>
              </a:rPr>
              <a:t></a:t>
            </a:r>
            <a:r>
              <a:rPr lang="en-US" sz="1200">
                <a:solidFill>
                  <a:srgbClr val="505050"/>
                </a:solidFill>
                <a:latin typeface="Segoe UI Semilight"/>
              </a:rPr>
              <a:t> more scalability</a:t>
            </a:r>
            <a:endParaRPr lang="en-US" sz="1200">
              <a:solidFill>
                <a:srgbClr val="505050"/>
              </a:solidFill>
              <a:latin typeface="Segoe UI Semilight"/>
              <a:cs typeface="Segoe UI Semilight"/>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69874" y="2371401"/>
            <a:ext cx="6080127"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14" lvl="1" indent="-236214" defTabSz="914344">
              <a:spcBef>
                <a:spcPts val="600"/>
              </a:spcBef>
              <a:buClr>
                <a:srgbClr val="0078D7"/>
              </a:buClr>
            </a:pPr>
            <a:r>
              <a:rPr lang="en-US" sz="1400" dirty="0">
                <a:solidFill>
                  <a:srgbClr val="505050"/>
                </a:solidFill>
              </a:rPr>
              <a:t>Partition Key is scope for multi-record transactions and routing queries</a:t>
            </a:r>
          </a:p>
          <a:p>
            <a:pPr marL="784206" lvl="2" indent="-223514" defTabSz="914344">
              <a:spcBef>
                <a:spcPts val="0"/>
              </a:spcBef>
              <a:buClr>
                <a:srgbClr val="0078D7"/>
              </a:buClr>
            </a:pPr>
            <a:r>
              <a:rPr lang="en-US" sz="1200" dirty="0">
                <a:solidFill>
                  <a:srgbClr val="505050"/>
                </a:solidFill>
                <a:latin typeface="Segoe UI Semilight"/>
              </a:rPr>
              <a:t>Queries can be intelligently routed via partition key</a:t>
            </a:r>
            <a:endParaRPr lang="en-US" sz="1200" dirty="0">
              <a:solidFill>
                <a:srgbClr val="505050"/>
              </a:solidFill>
              <a:latin typeface="Segoe UI Semilight"/>
              <a:cs typeface="Segoe UI Semilight"/>
            </a:endParaRPr>
          </a:p>
          <a:p>
            <a:pPr marL="784206" lvl="2" indent="-223514" defTabSz="914344">
              <a:buClr>
                <a:srgbClr val="0078D7"/>
              </a:buClr>
            </a:pPr>
            <a:r>
              <a:rPr lang="en-US" sz="1200" dirty="0">
                <a:solidFill>
                  <a:srgbClr val="505050"/>
                </a:solidFill>
                <a:latin typeface="Segoe UI Semilight"/>
              </a:rPr>
              <a:t>Omitting partition key on query requires fan-out</a:t>
            </a:r>
            <a:endParaRPr lang="en-US" sz="1200" dirty="0">
              <a:solidFill>
                <a:srgbClr val="505050"/>
              </a:solidFill>
              <a:latin typeface="Segoe UI Semilight"/>
              <a:cs typeface="Segoe UI Semilight"/>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6" y="2540267"/>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7" name="Group 76">
            <a:extLst>
              <a:ext uri="{FF2B5EF4-FFF2-40B4-BE49-F238E27FC236}">
                <a16:creationId xmlns:a16="http://schemas.microsoft.com/office/drawing/2014/main" id="{1BCA621B-B1B1-471D-9972-E878A1F8949E}"/>
              </a:ext>
            </a:extLst>
          </p:cNvPr>
          <p:cNvGrpSpPr/>
          <p:nvPr/>
        </p:nvGrpSpPr>
        <p:grpSpPr>
          <a:xfrm>
            <a:off x="5135520" y="5735781"/>
            <a:ext cx="6875294" cy="970280"/>
            <a:chOff x="5135520" y="5735781"/>
            <a:chExt cx="6875294" cy="970280"/>
          </a:xfrm>
        </p:grpSpPr>
        <p:sp>
          <p:nvSpPr>
            <p:cNvPr id="78" name="Rectangle 77">
              <a:extLst>
                <a:ext uri="{FF2B5EF4-FFF2-40B4-BE49-F238E27FC236}">
                  <a16:creationId xmlns:a16="http://schemas.microsoft.com/office/drawing/2014/main" id="{4B2244B2-16BE-4073-BF24-65E7EE2328ED}"/>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79" name="Picture 78">
              <a:extLst>
                <a:ext uri="{FF2B5EF4-FFF2-40B4-BE49-F238E27FC236}">
                  <a16:creationId xmlns:a16="http://schemas.microsoft.com/office/drawing/2014/main" id="{A573A4C7-300B-467C-ACC9-A25861521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269242" y="1591729"/>
            <a:ext cx="5265119" cy="4004814"/>
          </a:xfrm>
        </p:spPr>
        <p:txBody>
          <a:bodyPr vert="horz" wrap="square" lIns="146304" tIns="91440" rIns="146304" bIns="91440" rtlCol="0" anchor="t">
            <a:spAutoFit/>
          </a:bodyPr>
          <a:lstStyle/>
          <a:p>
            <a:r>
              <a:rPr lang="en-US" dirty="0">
                <a:cs typeface="Segoe UI Light"/>
              </a:rPr>
              <a:t>Containers support unlimited storage by dynamically allocating additional physical partitions</a:t>
            </a:r>
          </a:p>
          <a:p>
            <a:r>
              <a:rPr lang="en-US" dirty="0">
                <a:cs typeface="Segoe UI Light"/>
              </a:rPr>
              <a:t>Storage for single partition key value (logical partition) is </a:t>
            </a:r>
            <a:r>
              <a:rPr lang="en-US" dirty="0" err="1">
                <a:cs typeface="Segoe UI Light"/>
              </a:rPr>
              <a:t>quota'ed</a:t>
            </a:r>
            <a:r>
              <a:rPr lang="en-US" dirty="0">
                <a:cs typeface="Segoe UI Light"/>
              </a:rPr>
              <a:t> to 20GB.</a:t>
            </a:r>
          </a:p>
          <a:p>
            <a:r>
              <a:rPr lang="en-US" dirty="0"/>
              <a:t>When a partition key reaches its provisioned storage limit, requests to create new resources will return a HTTP Status Code of 403 (Forbidden).</a:t>
            </a:r>
            <a:endParaRPr lang="en-US" dirty="0">
              <a:cs typeface="Segoe UI Light"/>
            </a:endParaRPr>
          </a:p>
          <a:p>
            <a:pPr marL="0" lvl="1" indent="0">
              <a:buNone/>
            </a:pPr>
            <a:r>
              <a:rPr lang="en-US" dirty="0"/>
              <a:t>Azure Cosmos DB will automatically add partitions, and may also return a 403 if:</a:t>
            </a:r>
            <a:endParaRPr lang="en-US" dirty="0">
              <a:cs typeface="Segoe UI Semilight"/>
            </a:endParaRPr>
          </a:p>
          <a:p>
            <a:pPr lvl="1"/>
            <a:r>
              <a:rPr lang="en-US" dirty="0"/>
              <a:t>An authorization token has expired</a:t>
            </a:r>
            <a:endParaRPr lang="en-US" dirty="0">
              <a:cs typeface="Segoe UI Semilight"/>
            </a:endParaRPr>
          </a:p>
          <a:p>
            <a:pPr lvl="1"/>
            <a:r>
              <a:rPr lang="en-US" dirty="0"/>
              <a:t>A programmatic element (UDF, Stored Procedure, Trigger) has been flagged for repeated violations</a:t>
            </a:r>
            <a:endParaRPr lang="en-US" dirty="0">
              <a:cs typeface="Segoe UI Semilight"/>
            </a:endParaRP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p:txBody>
          <a:bodyPr>
            <a:normAutofit fontScale="90000"/>
          </a:bodyPr>
          <a:lstStyle/>
          <a:p>
            <a:r>
              <a:rPr lang="en-US"/>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6" y="1089977"/>
            <a:ext cx="858455" cy="350865"/>
          </a:xfrm>
          <a:prstGeom prst="rect">
            <a:avLst/>
          </a:prstGeom>
          <a:noFill/>
        </p:spPr>
        <p:txBody>
          <a:bodyPr wrap="square" lIns="91440" tIns="91440" rIns="91440" bIns="91440" rtlCol="0">
            <a:spAutoFit/>
          </a:bodyPr>
          <a:lstStyle/>
          <a:p>
            <a:pPr defTabSz="914377">
              <a:lnSpc>
                <a:spcPct val="90000"/>
              </a:lnSpc>
              <a:spcAft>
                <a:spcPts val="600"/>
              </a:spcAft>
            </a:pPr>
            <a:r>
              <a:rPr lang="en-US" sz="1200">
                <a:solidFill>
                  <a:srgbClr val="D83B01"/>
                </a:solidFill>
                <a:latin typeface="Segoe UI Semilight"/>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1"/>
            <a:ext cx="0" cy="475931"/>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7"/>
            <a:ext cx="220569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4"/>
            <a:ext cx="350655"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6"/>
            <a:ext cx="441855"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3" y="342899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5" y="3245509"/>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7" y="4171298"/>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4" y="2208457"/>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3" y="3221771"/>
            <a:ext cx="549223"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defTabSz="932719">
                  <a:defRPr/>
                </a:pPr>
                <a:endParaRPr lang="en-US">
                  <a:solidFill>
                    <a:srgbClr val="3F3F3F"/>
                  </a:solidFill>
                  <a:latin typeface="Segoe UI"/>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1" y="2026275"/>
            <a:ext cx="226455"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US">
              <a:solidFill>
                <a:srgbClr val="505050"/>
              </a:solidFill>
              <a:latin typeface="Segoe UI Semilight"/>
            </a:endParaRPr>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1" y="2139951"/>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F2B031D4-1B11-43A7-AEC9-07CC256E4994}"/>
              </a:ext>
            </a:extLst>
          </p:cNvPr>
          <p:cNvGrpSpPr/>
          <p:nvPr/>
        </p:nvGrpSpPr>
        <p:grpSpPr>
          <a:xfrm>
            <a:off x="5135520" y="5735781"/>
            <a:ext cx="6875294" cy="970280"/>
            <a:chOff x="5135520" y="5735781"/>
            <a:chExt cx="6875294" cy="970280"/>
          </a:xfrm>
        </p:grpSpPr>
        <p:sp>
          <p:nvSpPr>
            <p:cNvPr id="64" name="Rectangle 63">
              <a:extLst>
                <a:ext uri="{FF2B5EF4-FFF2-40B4-BE49-F238E27FC236}">
                  <a16:creationId xmlns:a16="http://schemas.microsoft.com/office/drawing/2014/main" id="{F62F715F-0AF3-4F9B-AE23-91873AFA64EE}"/>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6" name="Picture 65">
              <a:extLst>
                <a:ext uri="{FF2B5EF4-FFF2-40B4-BE49-F238E27FC236}">
                  <a16:creationId xmlns:a16="http://schemas.microsoft.com/office/drawing/2014/main" id="{5C763F4E-0AEA-4725-B775-339945CDB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8132205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2" y="1591730"/>
            <a:ext cx="5265119" cy="4562788"/>
          </a:xfrm>
        </p:spPr>
        <p:txBody>
          <a:bodyPr vert="horz" wrap="square" lIns="146304" tIns="91440" rIns="146304" bIns="91440" rtlCol="0" anchor="t">
            <a:spAutoFit/>
          </a:bodyPr>
          <a:lstStyle/>
          <a:p>
            <a:pPr lvl="0"/>
            <a:r>
              <a:rPr lang="en-US"/>
              <a:t>EXAMPLE SCENARIO</a:t>
            </a:r>
          </a:p>
          <a:p>
            <a:pPr marL="0" lvl="1" indent="0">
              <a:buNone/>
            </a:pPr>
            <a:r>
              <a:rPr lang="en-US"/>
              <a:t>Contoso Connected Car is a vehicle telematics company. They are planning to store vehicle telemetry data from millions of vehicles every second in Azure Cosmos DB to power predictive maintenance, fleet management, and driver risk analysis.</a:t>
            </a:r>
            <a:endParaRPr lang="en-US">
              <a:cs typeface="Segoe UI Semilight"/>
            </a:endParaRPr>
          </a:p>
          <a:p>
            <a:pPr marL="0" lvl="1" indent="0">
              <a:buNone/>
            </a:pPr>
            <a:r>
              <a:rPr lang="en-US">
                <a:solidFill>
                  <a:srgbClr val="505050"/>
                </a:solidFill>
                <a:cs typeface="Segoe UI Semibold" panose="020B0702040204020203" pitchFamily="34" charset="0"/>
              </a:rPr>
              <a:t>The partition key we select will be the scope for multi-record transactions.</a:t>
            </a:r>
            <a:endParaRPr lang="en-US">
              <a:solidFill>
                <a:srgbClr val="505050"/>
              </a:solidFill>
              <a:cs typeface="Segoe UI Semilight"/>
            </a:endParaRPr>
          </a:p>
          <a:p>
            <a:r>
              <a:rPr lang="en-US"/>
              <a:t>WHAT ARE A FEW POTENTIAL PARTITION KEY CHOICES?</a:t>
            </a:r>
            <a:endParaRPr lang="en-US">
              <a:cs typeface="Segoe UI Light"/>
            </a:endParaRPr>
          </a:p>
          <a:p>
            <a:pPr lvl="1"/>
            <a:r>
              <a:rPr lang="en-US"/>
              <a:t>Vehicle Model</a:t>
            </a:r>
            <a:endParaRPr lang="en-US">
              <a:cs typeface="Segoe UI Semilight"/>
            </a:endParaRPr>
          </a:p>
          <a:p>
            <a:pPr lvl="1"/>
            <a:r>
              <a:rPr lang="en-US"/>
              <a:t>Current Time</a:t>
            </a:r>
            <a:endParaRPr lang="en-US">
              <a:cs typeface="Segoe UI Semilight"/>
            </a:endParaRPr>
          </a:p>
          <a:p>
            <a:pPr lvl="1"/>
            <a:r>
              <a:rPr lang="en-US"/>
              <a:t>Device Id</a:t>
            </a:r>
            <a:endParaRPr lang="en-US">
              <a:cs typeface="Segoe UI Semilight"/>
            </a:endParaRPr>
          </a:p>
          <a:p>
            <a:pPr lvl="1"/>
            <a:r>
              <a:rPr lang="en-US">
                <a:cs typeface="Segoe UI Semilight"/>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p:txBody>
          <a:bodyPr/>
          <a:lstStyle/>
          <a:p>
            <a:r>
              <a:rPr lang="en-US" dirty="0"/>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1" y="2835665"/>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5"/>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7"/>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7"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7" y="2073665"/>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4" y="6497998"/>
            <a:ext cx="2297279"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12" name="Group 11">
            <a:extLst>
              <a:ext uri="{FF2B5EF4-FFF2-40B4-BE49-F238E27FC236}">
                <a16:creationId xmlns:a16="http://schemas.microsoft.com/office/drawing/2014/main" id="{37A778F2-53CC-4CEF-BF86-0EAB0EFA81D4}"/>
              </a:ext>
            </a:extLst>
          </p:cNvPr>
          <p:cNvGrpSpPr/>
          <p:nvPr/>
        </p:nvGrpSpPr>
        <p:grpSpPr>
          <a:xfrm>
            <a:off x="5135520" y="5735781"/>
            <a:ext cx="6875294" cy="970280"/>
            <a:chOff x="5135520" y="5735781"/>
            <a:chExt cx="6875294" cy="970280"/>
          </a:xfrm>
        </p:grpSpPr>
        <p:sp>
          <p:nvSpPr>
            <p:cNvPr id="13" name="Rectangle 12">
              <a:extLst>
                <a:ext uri="{FF2B5EF4-FFF2-40B4-BE49-F238E27FC236}">
                  <a16:creationId xmlns:a16="http://schemas.microsoft.com/office/drawing/2014/main" id="{9774CF01-B446-40AC-8A6F-05917FA93FA3}"/>
                </a:ext>
              </a:extLst>
            </p:cNvPr>
            <p:cNvSpPr/>
            <p:nvPr/>
          </p:nvSpPr>
          <p:spPr>
            <a:xfrm>
              <a:off x="5135520" y="6336729"/>
              <a:ext cx="5905014" cy="369332"/>
            </a:xfrm>
            <a:prstGeom prst="rect">
              <a:avLst/>
            </a:prstGeom>
          </p:spPr>
          <p:txBody>
            <a:bodyPr wrap="none">
              <a:spAutoFit/>
            </a:bodyPr>
            <a:lstStyle/>
            <a:p>
              <a:r>
                <a:rPr lang="en-US" dirty="0">
                  <a:hlinkClick r:id="rId8"/>
                </a:rPr>
                <a:t>https://aka.ms/CosmosDB/AzureMeetupFrankfurt/20210520</a:t>
              </a:r>
              <a:endParaRPr lang="en-US" dirty="0"/>
            </a:p>
          </p:txBody>
        </p:sp>
        <p:pic>
          <p:nvPicPr>
            <p:cNvPr id="14" name="Picture 13">
              <a:extLst>
                <a:ext uri="{FF2B5EF4-FFF2-40B4-BE49-F238E27FC236}">
                  <a16:creationId xmlns:a16="http://schemas.microsoft.com/office/drawing/2014/main" id="{46BBB406-F4EF-4F91-85B3-70B820424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4669698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6"/>
            <a:ext cx="4572000" cy="2360646"/>
          </a:xfrm>
        </p:spPr>
        <p:txBody>
          <a:bodyPr vert="horz" wrap="square" lIns="91440" tIns="45720" rIns="91440" bIns="45720" rtlCol="0" anchor="t">
            <a:spAutoFit/>
          </a:bodyPr>
          <a:lstStyle/>
          <a:p>
            <a:pPr algn="ctr"/>
            <a:r>
              <a:rPr lang="en-US" sz="1600"/>
              <a:t>VEHICLE MODEL </a:t>
            </a:r>
            <a:r>
              <a:rPr lang="en-US" sz="1600">
                <a:solidFill>
                  <a:srgbClr val="0078D7"/>
                </a:solidFill>
                <a:latin typeface="Segoe UI Semibold"/>
                <a:cs typeface="Segoe UI Semibold"/>
              </a:rPr>
              <a:t>(e.</a:t>
            </a:r>
            <a:r>
              <a:rPr lang="en-US" sz="1600"/>
              <a:t>g. Model A)</a:t>
            </a:r>
            <a:endParaRPr lang="en-US"/>
          </a:p>
          <a:p>
            <a:pPr algn="ctr"/>
            <a:endParaRPr lang="en-US" sz="1500">
              <a:solidFill>
                <a:srgbClr val="0078D7"/>
              </a:solidFill>
              <a:latin typeface="Segoe UI Semibold"/>
            </a:endParaRPr>
          </a:p>
          <a:p>
            <a:pPr algn="ctr"/>
            <a:r>
              <a:rPr lang="en-US" sz="1500" b="0">
                <a:solidFill>
                  <a:schemeClr val="tx1"/>
                </a:solidFill>
                <a:latin typeface="+mn-lt"/>
                <a:cs typeface="Segoe UI Semilight"/>
              </a:rPr>
              <a:t>Most auto manufactures only have a couple dozen models. This will create a fixed number of logical partition</a:t>
            </a:r>
            <a:r>
              <a:rPr lang="en-US" sz="1500" b="0">
                <a:solidFill>
                  <a:schemeClr val="tx1"/>
                </a:solidFill>
                <a:latin typeface="Segoe UI Semilight"/>
                <a:cs typeface="Segoe UI Semilight"/>
              </a:rPr>
              <a:t> key values; and is potentially the least granular option.</a:t>
            </a:r>
          </a:p>
          <a:p>
            <a:pPr algn="ctr"/>
            <a:r>
              <a:rPr lang="en-US" sz="1500" b="0">
                <a:solidFill>
                  <a:schemeClr val="tx1"/>
                </a:solidFill>
                <a:latin typeface="Segoe UI Semilight"/>
                <a:cs typeface="Segoe UI Semilight"/>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7" y="1925685"/>
            <a:ext cx="4572000" cy="2092881"/>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600">
                <a:solidFill>
                  <a:srgbClr val="0078D7"/>
                </a:solidFill>
              </a:rPr>
              <a:t>CURRENT MONTH (e.g. 2018-04)</a:t>
            </a:r>
            <a:endParaRPr lang="en-US">
              <a:solidFill>
                <a:srgbClr val="0078D7"/>
              </a:solidFill>
            </a:endParaRPr>
          </a:p>
          <a:p>
            <a:pPr algn="ctr" defTabSz="914344"/>
            <a:endParaRPr lang="en-US" sz="1500">
              <a:solidFill>
                <a:srgbClr val="0078D7"/>
              </a:solidFill>
              <a:latin typeface="Segoe UI Semibold"/>
            </a:endParaRPr>
          </a:p>
          <a:p>
            <a:pPr algn="ctr" defTabSz="914344"/>
            <a:r>
              <a:rPr lang="en-US" sz="1500" b="0">
                <a:solidFill>
                  <a:srgbClr val="505050"/>
                </a:solidFill>
                <a:latin typeface="Segoe UI Semilight"/>
                <a:cs typeface="Segoe UI Semilight"/>
              </a:rPr>
              <a:t>Auto manufacturers have transactions occurring throughout the year. This will create a more balanced distribution of storage across partition key values.</a:t>
            </a:r>
          </a:p>
          <a:p>
            <a:pPr algn="ctr" defTabSz="914344"/>
            <a:r>
              <a:rPr lang="en-US" sz="1500" b="0">
                <a:solidFill>
                  <a:srgbClr val="505050"/>
                </a:solidFill>
                <a:latin typeface="Segoe UI Semilight"/>
                <a:cs typeface="Segoe UI Semilight"/>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9" y="4660868"/>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62"/>
                <a:ext cx="914400" cy="949349"/>
                <a:chOff x="7890518" y="4812062"/>
                <a:chExt cx="914400" cy="949349"/>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err="1">
                      <a:gradFill>
                        <a:gsLst>
                          <a:gs pos="2917">
                            <a:srgbClr val="505050"/>
                          </a:gs>
                          <a:gs pos="30000">
                            <a:srgbClr val="505050"/>
                          </a:gs>
                        </a:gsLst>
                        <a:lin ang="5400000" scaled="0"/>
                      </a:gradFill>
                      <a:latin typeface="Segoe UI Semilight"/>
                    </a:rPr>
                    <a:t>Rodel</a:t>
                  </a:r>
                  <a:endParaRPr lang="en-US" sz="1051">
                    <a:gradFill>
                      <a:gsLst>
                        <a:gs pos="2917">
                          <a:srgbClr val="505050"/>
                        </a:gs>
                        <a:gs pos="30000">
                          <a:srgbClr val="505050"/>
                        </a:gs>
                      </a:gsLst>
                      <a:lin ang="5400000" scaled="0"/>
                    </a:gradFill>
                    <a:latin typeface="Segoe UI Semilight"/>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err="1">
                      <a:gradFill>
                        <a:gsLst>
                          <a:gs pos="2917">
                            <a:srgbClr val="505050"/>
                          </a:gs>
                          <a:gs pos="30000">
                            <a:srgbClr val="505050"/>
                          </a:gs>
                        </a:gsLst>
                        <a:lin ang="5400000" scaled="0"/>
                      </a:gradFill>
                      <a:latin typeface="Segoe UI Semilight"/>
                    </a:rPr>
                    <a:t>Turlic</a:t>
                  </a:r>
                  <a:endParaRPr lang="en-US" sz="1051">
                    <a:gradFill>
                      <a:gsLst>
                        <a:gs pos="2917">
                          <a:srgbClr val="505050"/>
                        </a:gs>
                        <a:gs pos="30000">
                          <a:srgbClr val="505050"/>
                        </a:gs>
                      </a:gsLst>
                      <a:lin ang="5400000" scaled="0"/>
                    </a:gradFill>
                    <a:latin typeface="Segoe UI Semilight"/>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Storage</a:t>
              </a:r>
              <a:r>
                <a:rPr lang="en-US" sz="1200">
                  <a:solidFill>
                    <a:srgbClr val="0078D7"/>
                  </a:solidFill>
                  <a:latin typeface="Segoe UI Semibold"/>
                  <a:cs typeface="Segoe UI Semibold"/>
                </a:rPr>
                <a:t> Distribution</a:t>
              </a:r>
              <a:endParaRPr lang="en-US" sz="1200" b="0">
                <a:solidFill>
                  <a:srgbClr val="505050"/>
                </a:solidFill>
                <a:latin typeface="Segoe UI Semilight"/>
                <a:cs typeface="Segoe UI Semilight"/>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Throughput Distribution</a:t>
              </a:r>
              <a:endParaRPr lang="en-US" sz="1200" b="0">
                <a:solidFill>
                  <a:srgbClr val="505050"/>
                </a:solidFill>
                <a:latin typeface="Segoe UI Semilight"/>
                <a:cs typeface="Segoe UI Semilight"/>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62"/>
                <a:ext cx="914400" cy="949349"/>
                <a:chOff x="7890518" y="4812062"/>
                <a:chExt cx="914400" cy="949349"/>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err="1">
                      <a:gradFill>
                        <a:gsLst>
                          <a:gs pos="2917">
                            <a:srgbClr val="505050"/>
                          </a:gs>
                          <a:gs pos="30000">
                            <a:srgbClr val="505050"/>
                          </a:gs>
                        </a:gsLst>
                        <a:lin ang="5400000" scaled="0"/>
                      </a:gradFill>
                      <a:latin typeface="Segoe UI Semilight"/>
                    </a:rPr>
                    <a:t>Rodel</a:t>
                  </a:r>
                  <a:endParaRPr lang="en-US" sz="1051">
                    <a:gradFill>
                      <a:gsLst>
                        <a:gs pos="2917">
                          <a:srgbClr val="505050"/>
                        </a:gs>
                        <a:gs pos="30000">
                          <a:srgbClr val="505050"/>
                        </a:gs>
                      </a:gsLst>
                      <a:lin ang="5400000" scaled="0"/>
                    </a:gradFill>
                    <a:latin typeface="Segoe UI Semilight"/>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err="1">
                      <a:gradFill>
                        <a:gsLst>
                          <a:gs pos="2917">
                            <a:srgbClr val="505050"/>
                          </a:gs>
                          <a:gs pos="30000">
                            <a:srgbClr val="505050"/>
                          </a:gs>
                        </a:gsLst>
                        <a:lin ang="5400000" scaled="0"/>
                      </a:gradFill>
                      <a:latin typeface="Segoe UI Semilight"/>
                    </a:rPr>
                    <a:t>Turlic</a:t>
                  </a:r>
                  <a:endParaRPr lang="en-US" sz="1051">
                    <a:gradFill>
                      <a:gsLst>
                        <a:gs pos="2917">
                          <a:srgbClr val="505050"/>
                        </a:gs>
                        <a:gs pos="30000">
                          <a:srgbClr val="505050"/>
                        </a:gs>
                      </a:gsLst>
                      <a:lin ang="5400000" scaled="0"/>
                    </a:gradFill>
                    <a:latin typeface="Segoe UI Semilight"/>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6597902" y="4660868"/>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62"/>
                <a:ext cx="914400" cy="949349"/>
                <a:chOff x="7890518" y="4812062"/>
                <a:chExt cx="914400" cy="949349"/>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Storage</a:t>
              </a:r>
              <a:r>
                <a:rPr lang="en-US" sz="1200">
                  <a:solidFill>
                    <a:srgbClr val="0078D7"/>
                  </a:solidFill>
                  <a:latin typeface="Segoe UI Semibold"/>
                  <a:cs typeface="Segoe UI Semibold"/>
                </a:rPr>
                <a:t> Distribution</a:t>
              </a:r>
              <a:endParaRPr lang="en-US" sz="1200" b="0">
                <a:solidFill>
                  <a:srgbClr val="505050"/>
                </a:solidFill>
                <a:latin typeface="Segoe UI Semilight"/>
                <a:cs typeface="Segoe UI Semilight"/>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Throughput Distribution</a:t>
              </a:r>
              <a:endParaRPr lang="en-US" sz="1200" b="0">
                <a:solidFill>
                  <a:srgbClr val="505050"/>
                </a:solidFill>
                <a:latin typeface="Segoe UI Semilight"/>
                <a:cs typeface="Segoe UI Semilight"/>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62"/>
                <a:ext cx="914400" cy="949349"/>
                <a:chOff x="7890518" y="4812062"/>
                <a:chExt cx="914400" cy="949349"/>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4" y="6497998"/>
            <a:ext cx="2297279"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63" name="Group 62">
            <a:extLst>
              <a:ext uri="{FF2B5EF4-FFF2-40B4-BE49-F238E27FC236}">
                <a16:creationId xmlns:a16="http://schemas.microsoft.com/office/drawing/2014/main" id="{D3302948-1CC1-43AD-8A4C-43455A3D2909}"/>
              </a:ext>
            </a:extLst>
          </p:cNvPr>
          <p:cNvGrpSpPr/>
          <p:nvPr/>
        </p:nvGrpSpPr>
        <p:grpSpPr>
          <a:xfrm>
            <a:off x="5135520" y="5735781"/>
            <a:ext cx="6875294" cy="970280"/>
            <a:chOff x="5135520" y="5735781"/>
            <a:chExt cx="6875294" cy="970280"/>
          </a:xfrm>
        </p:grpSpPr>
        <p:sp>
          <p:nvSpPr>
            <p:cNvPr id="64" name="Rectangle 63">
              <a:extLst>
                <a:ext uri="{FF2B5EF4-FFF2-40B4-BE49-F238E27FC236}">
                  <a16:creationId xmlns:a16="http://schemas.microsoft.com/office/drawing/2014/main" id="{4F3495BD-FDBB-445D-A0B8-F395FA06801A}"/>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65" name="Picture 64">
              <a:extLst>
                <a:ext uri="{FF2B5EF4-FFF2-40B4-BE49-F238E27FC236}">
                  <a16:creationId xmlns:a16="http://schemas.microsoft.com/office/drawing/2014/main" id="{869E1CA2-0EB6-4E4F-9F86-1247BD168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8598965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6388240" y="4687482"/>
            <a:ext cx="4765005" cy="1325170"/>
            <a:chOff x="-24243" y="4673773"/>
            <a:chExt cx="4765005" cy="132516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87022"/>
              <a:ext cx="2055295" cy="911920"/>
              <a:chOff x="7940454" y="4738093"/>
              <a:chExt cx="2473059" cy="1097280"/>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812062"/>
                <a:ext cx="1375338" cy="949347"/>
                <a:chOff x="7463080" y="4812062"/>
                <a:chExt cx="1375338" cy="949347"/>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812062"/>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5070130"/>
                  <a:ext cx="137533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328200"/>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586271"/>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Storage</a:t>
              </a:r>
              <a:r>
                <a:rPr lang="en-US" sz="1200">
                  <a:solidFill>
                    <a:srgbClr val="0078D7"/>
                  </a:solidFill>
                  <a:latin typeface="Segoe UI Semibold"/>
                  <a:cs typeface="Segoe UI Semibold"/>
                </a:rPr>
                <a:t> Distribution</a:t>
              </a:r>
              <a:endParaRPr lang="en-US" sz="1200" b="0">
                <a:solidFill>
                  <a:srgbClr val="505050"/>
                </a:solidFill>
                <a:latin typeface="Segoe UI Semilight"/>
                <a:cs typeface="Segoe UI Semilight"/>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Throughput Distribution</a:t>
              </a:r>
              <a:endParaRPr lang="en-US" sz="1200" b="0">
                <a:solidFill>
                  <a:srgbClr val="505050"/>
                </a:solidFill>
                <a:latin typeface="Segoe UI Semilight"/>
                <a:cs typeface="Segoe UI Semilight"/>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87022"/>
              <a:ext cx="2055297" cy="911920"/>
              <a:chOff x="7940454" y="4738093"/>
              <a:chExt cx="2473061" cy="1097280"/>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812061"/>
                <a:ext cx="1375338" cy="949348"/>
                <a:chOff x="7463080" y="4812061"/>
                <a:chExt cx="1375338" cy="949348"/>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812061"/>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5070131"/>
                  <a:ext cx="137533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328201"/>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586271"/>
                  <a:ext cx="1375332"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6"/>
            <a:ext cx="4572000" cy="2152897"/>
          </a:xfrm>
        </p:spPr>
        <p:txBody>
          <a:bodyPr vert="horz" wrap="square" lIns="91440" tIns="45720" rIns="91440" bIns="45720" rtlCol="0" anchor="t">
            <a:spAutoFit/>
          </a:bodyPr>
          <a:lstStyle/>
          <a:p>
            <a:pPr lvl="0" algn="ctr"/>
            <a:r>
              <a:rPr lang="en-US" sz="1600"/>
              <a:t>DEVICE ID (e.g. Device123)</a:t>
            </a:r>
            <a:endParaRPr lang="en-US">
              <a:solidFill>
                <a:srgbClr val="0078D7"/>
              </a:solidFill>
            </a:endParaRPr>
          </a:p>
          <a:p>
            <a:pPr lvl="0" algn="ctr"/>
            <a:endParaRPr lang="en-US" sz="1500">
              <a:solidFill>
                <a:srgbClr val="0078D7"/>
              </a:solidFill>
              <a:latin typeface="Segoe UI Semibold"/>
            </a:endParaRPr>
          </a:p>
          <a:p>
            <a:pPr lvl="0" algn="ctr"/>
            <a:r>
              <a:rPr lang="en-US" sz="1500" b="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b="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sz="150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55454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600">
                <a:solidFill>
                  <a:srgbClr val="0078D7"/>
                </a:solidFill>
                <a:latin typeface="Segoe UI Semibold"/>
                <a:cs typeface="Segoe UI Semibold"/>
              </a:rPr>
              <a:t>COMPOSITE KEY </a:t>
            </a:r>
            <a:r>
              <a:rPr lang="en-US" sz="1600">
                <a:solidFill>
                  <a:srgbClr val="0078D7"/>
                </a:solidFill>
              </a:rPr>
              <a:t>(Device ID + Time)</a:t>
            </a:r>
            <a:endParaRPr lang="en-US">
              <a:solidFill>
                <a:srgbClr val="0078D7"/>
              </a:solidFill>
            </a:endParaRPr>
          </a:p>
          <a:p>
            <a:pPr algn="ctr" defTabSz="914344"/>
            <a:endParaRPr lang="en-US" sz="1500">
              <a:solidFill>
                <a:srgbClr val="0078D7"/>
              </a:solidFill>
              <a:latin typeface="Segoe UI Semibold"/>
            </a:endParaRPr>
          </a:p>
          <a:p>
            <a:pPr algn="ctr" defTabSz="914344"/>
            <a:r>
              <a:rPr lang="en-US" sz="1500" b="0">
                <a:solidFill>
                  <a:srgbClr val="505050"/>
                </a:solidFill>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algn="ctr" defTabSz="914344"/>
            <a:r>
              <a:rPr lang="en-US" sz="1500" b="0">
                <a:solidFill>
                  <a:srgbClr val="505050"/>
                </a:solidFill>
                <a:latin typeface="Segoe UI Semilight"/>
                <a:cs typeface="Segoe UI Semilight"/>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9" y="4660870"/>
            <a:ext cx="4471523" cy="1325170"/>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62"/>
                <a:ext cx="914400" cy="949347"/>
                <a:chOff x="7890518" y="4812062"/>
                <a:chExt cx="914400" cy="949347"/>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Storage</a:t>
              </a:r>
              <a:r>
                <a:rPr lang="en-US" sz="1200">
                  <a:solidFill>
                    <a:srgbClr val="0078D7"/>
                  </a:solidFill>
                  <a:latin typeface="Segoe UI Semibold"/>
                  <a:cs typeface="Segoe UI Semibold"/>
                </a:rPr>
                <a:t> Distribution</a:t>
              </a:r>
              <a:endParaRPr lang="en-US" sz="1200" b="0">
                <a:solidFill>
                  <a:srgbClr val="505050"/>
                </a:solidFill>
                <a:latin typeface="Segoe UI Semilight"/>
                <a:cs typeface="Segoe UI Semilight"/>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r>
                <a:rPr lang="en-US" sz="1200">
                  <a:solidFill>
                    <a:srgbClr val="0078D7"/>
                  </a:solidFill>
                </a:rPr>
                <a:t>Throughput Distribution</a:t>
              </a:r>
              <a:endParaRPr lang="en-US" sz="1200" b="0">
                <a:solidFill>
                  <a:srgbClr val="505050"/>
                </a:solidFill>
                <a:latin typeface="Segoe UI Semilight"/>
                <a:cs typeface="Segoe UI Semilight"/>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62"/>
                <a:ext cx="914400" cy="949347"/>
                <a:chOff x="7890518" y="4812062"/>
                <a:chExt cx="914400" cy="949347"/>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pPr>
                  <a:r>
                    <a:rPr lang="en-US" sz="1051">
                      <a:gradFill>
                        <a:gsLst>
                          <a:gs pos="2917">
                            <a:srgbClr val="505050"/>
                          </a:gs>
                          <a:gs pos="30000">
                            <a:srgbClr val="505050"/>
                          </a:gs>
                        </a:gsLst>
                        <a:lin ang="5400000" scaled="0"/>
                      </a:gradFill>
                      <a:latin typeface="Segoe UI Semilight"/>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0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4" y="6497998"/>
            <a:ext cx="2297279"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63" name="Group 62">
            <a:extLst>
              <a:ext uri="{FF2B5EF4-FFF2-40B4-BE49-F238E27FC236}">
                <a16:creationId xmlns:a16="http://schemas.microsoft.com/office/drawing/2014/main" id="{46CDB34F-E353-4DAB-A9E2-BEAB193B7DEB}"/>
              </a:ext>
            </a:extLst>
          </p:cNvPr>
          <p:cNvGrpSpPr/>
          <p:nvPr/>
        </p:nvGrpSpPr>
        <p:grpSpPr>
          <a:xfrm>
            <a:off x="5135520" y="5735781"/>
            <a:ext cx="6875294" cy="970280"/>
            <a:chOff x="5135520" y="5735781"/>
            <a:chExt cx="6875294" cy="970280"/>
          </a:xfrm>
        </p:grpSpPr>
        <p:sp>
          <p:nvSpPr>
            <p:cNvPr id="91" name="Rectangle 90">
              <a:extLst>
                <a:ext uri="{FF2B5EF4-FFF2-40B4-BE49-F238E27FC236}">
                  <a16:creationId xmlns:a16="http://schemas.microsoft.com/office/drawing/2014/main" id="{1CF5ACE1-EA4E-4F96-9721-767DEFB6D939}"/>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92" name="Picture 91">
              <a:extLst>
                <a:ext uri="{FF2B5EF4-FFF2-40B4-BE49-F238E27FC236}">
                  <a16:creationId xmlns:a16="http://schemas.microsoft.com/office/drawing/2014/main" id="{B4769561-2AD6-4B2B-9A2D-A7F4AE800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3216201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Introduction: Cosmos DB Overview</a:t>
            </a:r>
          </a:p>
        </p:txBody>
      </p:sp>
      <p:pic>
        <p:nvPicPr>
          <p:cNvPr id="96" name="Picture 95">
            <a:extLst>
              <a:ext uri="{FF2B5EF4-FFF2-40B4-BE49-F238E27FC236}">
                <a16:creationId xmlns:a16="http://schemas.microsoft.com/office/drawing/2014/main" id="{58180C25-21FF-4714-92A8-A096DB648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79599"/>
            <a:ext cx="9713592" cy="5463896"/>
          </a:xfrm>
          <a:prstGeom prst="rect">
            <a:avLst/>
          </a:prstGeom>
        </p:spPr>
      </p:pic>
      <p:grpSp>
        <p:nvGrpSpPr>
          <p:cNvPr id="97" name="Group 96">
            <a:extLst>
              <a:ext uri="{FF2B5EF4-FFF2-40B4-BE49-F238E27FC236}">
                <a16:creationId xmlns:a16="http://schemas.microsoft.com/office/drawing/2014/main" id="{F435BEA6-931A-40C0-B621-0854561E13B0}"/>
              </a:ext>
            </a:extLst>
          </p:cNvPr>
          <p:cNvGrpSpPr/>
          <p:nvPr/>
        </p:nvGrpSpPr>
        <p:grpSpPr>
          <a:xfrm>
            <a:off x="5135520" y="5735781"/>
            <a:ext cx="6875294" cy="970280"/>
            <a:chOff x="5135520" y="5735781"/>
            <a:chExt cx="6875294" cy="970280"/>
          </a:xfrm>
        </p:grpSpPr>
        <p:sp>
          <p:nvSpPr>
            <p:cNvPr id="98" name="Rectangle 97">
              <a:extLst>
                <a:ext uri="{FF2B5EF4-FFF2-40B4-BE49-F238E27FC236}">
                  <a16:creationId xmlns:a16="http://schemas.microsoft.com/office/drawing/2014/main" id="{9584F025-2BF3-43B1-A33F-1307F0BDCE62}"/>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99" name="Picture 98">
              <a:extLst>
                <a:ext uri="{FF2B5EF4-FFF2-40B4-BE49-F238E27FC236}">
                  <a16:creationId xmlns:a16="http://schemas.microsoft.com/office/drawing/2014/main" id="{CC35E96D-9CBC-4A12-844C-C7A2A9A67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728164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2" y="6086512"/>
            <a:ext cx="11655839" cy="286232"/>
          </a:xfrm>
        </p:spPr>
        <p:txBody>
          <a:bodyPr/>
          <a:lstStyle/>
          <a:p>
            <a:r>
              <a:rPr lang="en-US" dirty="0"/>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6"/>
            <a:ext cx="7031736" cy="1421928"/>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r>
              <a:rPr lang="en-US" sz="1600">
                <a:solidFill>
                  <a:srgbClr val="0078D7"/>
                </a:solidFill>
              </a:rPr>
              <a:t>SELECT THE “RIGHT” LEVEL OF GRANULARITY FOR YOUR PARTITIONS</a:t>
            </a:r>
          </a:p>
          <a:p>
            <a:pPr defTabSz="914344"/>
            <a:endParaRPr lang="en-US" sz="1600">
              <a:solidFill>
                <a:srgbClr val="0078D7"/>
              </a:solidFill>
            </a:endParaRPr>
          </a:p>
          <a:p>
            <a:pPr defTabSz="914344"/>
            <a:r>
              <a:rPr lang="en-US" sz="1600" b="0">
                <a:solidFill>
                  <a:srgbClr val="505050"/>
                </a:solidFill>
                <a:latin typeface="Segoe UI Semilight"/>
              </a:rPr>
              <a:t>Partitions should be based on your most often occurring query and transactional needs. The goal is to </a:t>
            </a:r>
            <a:r>
              <a:rPr lang="en-US" sz="1600">
                <a:solidFill>
                  <a:srgbClr val="505050"/>
                </a:solidFill>
                <a:latin typeface="Segoe UI Semibold" panose="020B0702040204020203" pitchFamily="34" charset="0"/>
                <a:cs typeface="Segoe UI Semibold" panose="020B0702040204020203" pitchFamily="34" charset="0"/>
              </a:rPr>
              <a:t>maximize granularity </a:t>
            </a:r>
            <a:r>
              <a:rPr lang="en-US" sz="1600" b="0">
                <a:solidFill>
                  <a:srgbClr val="505050"/>
                </a:solidFill>
                <a:latin typeface="Segoe UI Semilight"/>
              </a:rPr>
              <a:t>and </a:t>
            </a:r>
            <a:r>
              <a:rPr lang="en-US" sz="1600">
                <a:solidFill>
                  <a:srgbClr val="505050"/>
                </a:solidFill>
                <a:latin typeface="Segoe UI Semibold" panose="020B0702040204020203" pitchFamily="34" charset="0"/>
                <a:cs typeface="Segoe UI Semibold" panose="020B0702040204020203" pitchFamily="34" charset="0"/>
              </a:rPr>
              <a:t>minimize cross-partition requests</a:t>
            </a:r>
            <a:r>
              <a:rPr lang="en-US" sz="1600" b="0">
                <a:solidFill>
                  <a:srgbClr val="505050"/>
                </a:solidFill>
                <a:latin typeface="Segoe UI Semilight"/>
              </a:rPr>
              <a:t>.</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6" y="5811656"/>
            <a:ext cx="95613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6" y="3705672"/>
            <a:ext cx="95613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7"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200000"/>
              </a:lnSpc>
              <a:spcBef>
                <a:spcPct val="0"/>
              </a:spcBef>
              <a:spcAft>
                <a:spcPct val="0"/>
              </a:spcAft>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8" y="4758664"/>
            <a:ext cx="1816527"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8" y="3798544"/>
            <a:ext cx="1816527"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7" y="5078705"/>
            <a:ext cx="1816527"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7" y="4438625"/>
            <a:ext cx="1816527"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7" y="3798545"/>
            <a:ext cx="1816527"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RODEL_2017_LX</a:t>
            </a:r>
          </a:p>
        </p:txBody>
      </p:sp>
      <p:grpSp>
        <p:nvGrpSpPr>
          <p:cNvPr id="15" name="Group 14">
            <a:extLst>
              <a:ext uri="{FF2B5EF4-FFF2-40B4-BE49-F238E27FC236}">
                <a16:creationId xmlns:a16="http://schemas.microsoft.com/office/drawing/2014/main" id="{D1A36FC7-3E7E-4BFE-B8D6-40C9A3CAAF6B}"/>
              </a:ext>
            </a:extLst>
          </p:cNvPr>
          <p:cNvGrpSpPr/>
          <p:nvPr/>
        </p:nvGrpSpPr>
        <p:grpSpPr>
          <a:xfrm>
            <a:off x="270534" y="6497998"/>
            <a:ext cx="2297279" cy="138499"/>
            <a:chOff x="270533" y="6498014"/>
            <a:chExt cx="2297278" cy="138499"/>
          </a:xfrm>
        </p:grpSpPr>
        <p:sp>
          <p:nvSpPr>
            <p:cNvPr id="19" name="TextBox 18">
              <a:extLst>
                <a:ext uri="{FF2B5EF4-FFF2-40B4-BE49-F238E27FC236}">
                  <a16:creationId xmlns:a16="http://schemas.microsoft.com/office/drawing/2014/main" id="{1F5BC44C-9E11-49E8-A413-29D275232EF5}"/>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20" name="Picture 54">
              <a:extLst>
                <a:ext uri="{FF2B5EF4-FFF2-40B4-BE49-F238E27FC236}">
                  <a16:creationId xmlns:a16="http://schemas.microsoft.com/office/drawing/2014/main" id="{5031B85C-20B6-4D90-850A-C69016FF49C5}"/>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21" name="Group 20">
            <a:extLst>
              <a:ext uri="{FF2B5EF4-FFF2-40B4-BE49-F238E27FC236}">
                <a16:creationId xmlns:a16="http://schemas.microsoft.com/office/drawing/2014/main" id="{68F651A5-2BB3-443A-8C8E-C897E770A47D}"/>
              </a:ext>
            </a:extLst>
          </p:cNvPr>
          <p:cNvGrpSpPr/>
          <p:nvPr/>
        </p:nvGrpSpPr>
        <p:grpSpPr>
          <a:xfrm>
            <a:off x="5135520" y="5735781"/>
            <a:ext cx="6875294" cy="970280"/>
            <a:chOff x="5135520" y="5735781"/>
            <a:chExt cx="6875294" cy="970280"/>
          </a:xfrm>
        </p:grpSpPr>
        <p:sp>
          <p:nvSpPr>
            <p:cNvPr id="22" name="Rectangle 21">
              <a:extLst>
                <a:ext uri="{FF2B5EF4-FFF2-40B4-BE49-F238E27FC236}">
                  <a16:creationId xmlns:a16="http://schemas.microsoft.com/office/drawing/2014/main" id="{68F6F2A0-0382-4B30-9F05-60F9C8D7B25E}"/>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23" name="Picture 22">
              <a:extLst>
                <a:ext uri="{FF2B5EF4-FFF2-40B4-BE49-F238E27FC236}">
                  <a16:creationId xmlns:a16="http://schemas.microsoft.com/office/drawing/2014/main" id="{92F79ECD-AF17-465F-8866-B2482B2A3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7503938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2" y="6086512"/>
            <a:ext cx="11655839" cy="286232"/>
          </a:xfrm>
        </p:spPr>
        <p:txBody>
          <a:bodyPr/>
          <a:lstStyle/>
          <a:p>
            <a:r>
              <a:rPr lang="en-US" dirty="0"/>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r>
              <a:rPr lang="en-US" sz="1600">
                <a:solidFill>
                  <a:srgbClr val="0078D7"/>
                </a:solidFill>
              </a:rPr>
              <a:t>SELECT THE “RIGHT” LEVEL OF GRANULARITY FOR YOUR PARTITIONS</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6" y="5811656"/>
            <a:ext cx="95613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6" y="3705672"/>
            <a:ext cx="95613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7"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200000"/>
              </a:lnSpc>
              <a:spcBef>
                <a:spcPct val="0"/>
              </a:spcBef>
              <a:spcAft>
                <a:spcPct val="0"/>
              </a:spcAft>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8" y="4758664"/>
            <a:ext cx="1816527"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8" y="3798544"/>
            <a:ext cx="1816527"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7" y="5078705"/>
            <a:ext cx="1816527"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7" y="4438625"/>
            <a:ext cx="1816527"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7" y="3798545"/>
            <a:ext cx="1816527"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RODEL_2017_LX</a:t>
            </a:r>
          </a:p>
        </p:txBody>
      </p:sp>
      <p:sp>
        <p:nvSpPr>
          <p:cNvPr id="15" name="speech_2">
            <a:extLst>
              <a:ext uri="{FF2B5EF4-FFF2-40B4-BE49-F238E27FC236}">
                <a16:creationId xmlns:a16="http://schemas.microsoft.com/office/drawing/2014/main" id="{9435B81D-4F3B-4801-B913-0EDAC1EB5821}"/>
              </a:ext>
            </a:extLst>
          </p:cNvPr>
          <p:cNvSpPr>
            <a:spLocks noChangeAspect="1" noEditPoints="1"/>
          </p:cNvSpPr>
          <p:nvPr/>
        </p:nvSpPr>
        <p:spPr bwMode="auto">
          <a:xfrm flipH="1">
            <a:off x="667493" y="2775657"/>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a:r>
              <a:rPr lang="en-US" sz="1400">
                <a:gradFill>
                  <a:gsLst>
                    <a:gs pos="0">
                      <a:srgbClr val="505050"/>
                    </a:gs>
                    <a:gs pos="100000">
                      <a:srgbClr val="505050"/>
                    </a:gs>
                  </a:gsLst>
                </a:gradFill>
                <a:latin typeface="Segoe UI Semilight"/>
              </a:rPr>
              <a:t>Consider storage &amp; throughput thresholds</a:t>
            </a:r>
          </a:p>
        </p:txBody>
      </p:sp>
      <p:sp>
        <p:nvSpPr>
          <p:cNvPr id="19" name="speech_2">
            <a:extLst>
              <a:ext uri="{FF2B5EF4-FFF2-40B4-BE49-F238E27FC236}">
                <a16:creationId xmlns:a16="http://schemas.microsoft.com/office/drawing/2014/main" id="{0FE3807D-9051-4CFE-9C3B-DAD4699CF42C}"/>
              </a:ext>
            </a:extLst>
          </p:cNvPr>
          <p:cNvSpPr>
            <a:spLocks noChangeAspect="1" noEditPoints="1"/>
          </p:cNvSpPr>
          <p:nvPr/>
        </p:nvSpPr>
        <p:spPr bwMode="auto">
          <a:xfrm>
            <a:off x="8704802" y="2755133"/>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914377"/>
            <a:r>
              <a:rPr lang="en-US" sz="1400">
                <a:gradFill>
                  <a:gsLst>
                    <a:gs pos="0">
                      <a:srgbClr val="505050"/>
                    </a:gs>
                    <a:gs pos="100000">
                      <a:srgbClr val="505050"/>
                    </a:gs>
                  </a:gsLst>
                </a:gradFill>
                <a:latin typeface="Segoe UI Semilight"/>
              </a:rPr>
              <a:t>Consider cross-partition query likelihood</a:t>
            </a:r>
          </a:p>
        </p:txBody>
      </p:sp>
      <p:grpSp>
        <p:nvGrpSpPr>
          <p:cNvPr id="20" name="Group 19">
            <a:extLst>
              <a:ext uri="{FF2B5EF4-FFF2-40B4-BE49-F238E27FC236}">
                <a16:creationId xmlns:a16="http://schemas.microsoft.com/office/drawing/2014/main" id="{22E12A74-CB74-4255-A78F-4DFF10FDC933}"/>
              </a:ext>
            </a:extLst>
          </p:cNvPr>
          <p:cNvGrpSpPr/>
          <p:nvPr/>
        </p:nvGrpSpPr>
        <p:grpSpPr>
          <a:xfrm>
            <a:off x="270534" y="6497998"/>
            <a:ext cx="2297279" cy="138499"/>
            <a:chOff x="270533" y="6498014"/>
            <a:chExt cx="2297278" cy="138499"/>
          </a:xfrm>
        </p:grpSpPr>
        <p:sp>
          <p:nvSpPr>
            <p:cNvPr id="21" name="TextBox 20">
              <a:extLst>
                <a:ext uri="{FF2B5EF4-FFF2-40B4-BE49-F238E27FC236}">
                  <a16:creationId xmlns:a16="http://schemas.microsoft.com/office/drawing/2014/main" id="{060B5046-BA93-4938-A5F0-267F0888AE42}"/>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22" name="Picture 54">
              <a:extLst>
                <a:ext uri="{FF2B5EF4-FFF2-40B4-BE49-F238E27FC236}">
                  <a16:creationId xmlns:a16="http://schemas.microsoft.com/office/drawing/2014/main" id="{AFF04C84-C9B5-4F06-AE64-596D326E6A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23" name="Group 22">
            <a:extLst>
              <a:ext uri="{FF2B5EF4-FFF2-40B4-BE49-F238E27FC236}">
                <a16:creationId xmlns:a16="http://schemas.microsoft.com/office/drawing/2014/main" id="{8335FB2B-7F40-40BD-B3BB-9219EE98A52F}"/>
              </a:ext>
            </a:extLst>
          </p:cNvPr>
          <p:cNvGrpSpPr/>
          <p:nvPr/>
        </p:nvGrpSpPr>
        <p:grpSpPr>
          <a:xfrm>
            <a:off x="5135520" y="5735781"/>
            <a:ext cx="6875294" cy="970280"/>
            <a:chOff x="5135520" y="5735781"/>
            <a:chExt cx="6875294" cy="970280"/>
          </a:xfrm>
        </p:grpSpPr>
        <p:sp>
          <p:nvSpPr>
            <p:cNvPr id="24" name="Rectangle 23">
              <a:extLst>
                <a:ext uri="{FF2B5EF4-FFF2-40B4-BE49-F238E27FC236}">
                  <a16:creationId xmlns:a16="http://schemas.microsoft.com/office/drawing/2014/main" id="{701CC4E7-F9B1-4AE2-8FA0-9E71C617D901}"/>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25" name="Picture 24">
              <a:extLst>
                <a:ext uri="{FF2B5EF4-FFF2-40B4-BE49-F238E27FC236}">
                  <a16:creationId xmlns:a16="http://schemas.microsoft.com/office/drawing/2014/main" id="{3C468682-6D4D-4455-8EC8-40B65F0BFD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6108891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a:xfrm>
            <a:off x="269240" y="411433"/>
            <a:ext cx="11655840" cy="899665"/>
          </a:xfrm>
        </p:spPr>
        <p:txBody>
          <a:bodyPr/>
          <a:lstStyle/>
          <a:p>
            <a:r>
              <a:rPr lang="en-US"/>
              <a:t>Partition Granularity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344">
              <a:defRPr/>
            </a:pPr>
            <a:r>
              <a:rPr lang="en-US" sz="1600">
                <a:solidFill>
                  <a:srgbClr val="0078D7"/>
                </a:solidFill>
              </a:rPr>
              <a:t>A CROSS-PARTITION QUERY IS NOT ALWAYS A BLIND FAN OUT QUERY</a:t>
            </a:r>
          </a:p>
        </p:txBody>
      </p:sp>
      <p:sp>
        <p:nvSpPr>
          <p:cNvPr id="12" name="Rectangle 11">
            <a:extLst>
              <a:ext uri="{FF2B5EF4-FFF2-40B4-BE49-F238E27FC236}">
                <a16:creationId xmlns:a16="http://schemas.microsoft.com/office/drawing/2014/main" id="{D2275091-4AE0-4B23-A7BC-3EB20542116E}"/>
              </a:ext>
            </a:extLst>
          </p:cNvPr>
          <p:cNvSpPr/>
          <p:nvPr/>
        </p:nvSpPr>
        <p:spPr bwMode="auto">
          <a:xfrm>
            <a:off x="2052798" y="3627856"/>
            <a:ext cx="1816527"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lnSpc>
                <a:spcPct val="200000"/>
              </a:lnSpc>
              <a:spcBef>
                <a:spcPct val="0"/>
              </a:spcBef>
              <a:spcAft>
                <a:spcPct val="0"/>
              </a:spcAft>
              <a:defRPr/>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8" y="4587976"/>
            <a:ext cx="1816527"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8" y="3627856"/>
            <a:ext cx="1816527"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a:gradFill>
                  <a:gsLst>
                    <a:gs pos="0">
                      <a:srgbClr val="FFFFFF"/>
                    </a:gs>
                    <a:gs pos="100000">
                      <a:srgbClr val="FFFFFF"/>
                    </a:gs>
                  </a:gsLst>
                  <a:lin ang="5400000" scaled="0"/>
                </a:gradFill>
                <a:latin typeface="Segoe UI Semilight"/>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7" y="4908017"/>
            <a:ext cx="1816527"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7" y="4267937"/>
            <a:ext cx="1816527"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7" y="3627857"/>
            <a:ext cx="1816527"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600">
                <a:gradFill>
                  <a:gsLst>
                    <a:gs pos="0">
                      <a:srgbClr val="FFFFFF"/>
                    </a:gs>
                    <a:gs pos="100000">
                      <a:srgbClr val="FFFFFF"/>
                    </a:gs>
                  </a:gsLst>
                  <a:lin ang="5400000" scaled="0"/>
                </a:gradFill>
                <a:latin typeface="Segoe UI Semilight"/>
                <a:ea typeface="Segoe UI" pitchFamily="34" charset="0"/>
                <a:cs typeface="Segoe UI" pitchFamily="34" charset="0"/>
              </a:rPr>
              <a:t>RODEL_2017_LX</a:t>
            </a:r>
          </a:p>
        </p:txBody>
      </p:sp>
      <p:sp>
        <p:nvSpPr>
          <p:cNvPr id="20" name="TextBox 19">
            <a:extLst>
              <a:ext uri="{FF2B5EF4-FFF2-40B4-BE49-F238E27FC236}">
                <a16:creationId xmlns:a16="http://schemas.microsoft.com/office/drawing/2014/main" id="{8DCFB679-9DFB-4290-BCF5-723C840B125C}"/>
              </a:ext>
            </a:extLst>
          </p:cNvPr>
          <p:cNvSpPr txBox="1"/>
          <p:nvPr/>
        </p:nvSpPr>
        <p:spPr>
          <a:xfrm>
            <a:off x="3945667" y="2416303"/>
            <a:ext cx="4230624" cy="544765"/>
          </a:xfrm>
          <a:prstGeom prst="rect">
            <a:avLst/>
          </a:prstGeom>
          <a:noFill/>
        </p:spPr>
        <p:txBody>
          <a:bodyPr wrap="square" lIns="182880" tIns="146304" rIns="182880" bIns="146304" rtlCol="0">
            <a:spAutoFit/>
          </a:bodyPr>
          <a:lstStyle/>
          <a:p>
            <a:pPr algn="ctr" defTabSz="914377">
              <a:lnSpc>
                <a:spcPct val="90000"/>
              </a:lnSpc>
              <a:spcAft>
                <a:spcPts val="600"/>
              </a:spcAft>
            </a:pPr>
            <a:r>
              <a:rPr lang="en-US">
                <a:gradFill>
                  <a:gsLst>
                    <a:gs pos="2917">
                      <a:srgbClr val="505050"/>
                    </a:gs>
                    <a:gs pos="30000">
                      <a:srgbClr val="505050"/>
                    </a:gs>
                  </a:gsLst>
                  <a:lin ang="5400000" scaled="0"/>
                </a:gradFill>
                <a:latin typeface="Consolas" panose="020B0609020204030204" pitchFamily="49" charset="0"/>
              </a:rPr>
              <a:t>SELECT * FROM C</a:t>
            </a:r>
          </a:p>
        </p:txBody>
      </p:sp>
      <p:sp>
        <p:nvSpPr>
          <p:cNvPr id="21" name="TextBox 20">
            <a:extLst>
              <a:ext uri="{FF2B5EF4-FFF2-40B4-BE49-F238E27FC236}">
                <a16:creationId xmlns:a16="http://schemas.microsoft.com/office/drawing/2014/main" id="{4DEA7AA2-9C61-4F0B-84E2-7E02BE808392}"/>
              </a:ext>
            </a:extLst>
          </p:cNvPr>
          <p:cNvSpPr txBox="1"/>
          <p:nvPr/>
        </p:nvSpPr>
        <p:spPr>
          <a:xfrm>
            <a:off x="5908579" y="5868138"/>
            <a:ext cx="4230624" cy="794064"/>
          </a:xfrm>
          <a:prstGeom prst="rect">
            <a:avLst/>
          </a:prstGeom>
          <a:noFill/>
        </p:spPr>
        <p:txBody>
          <a:bodyPr wrap="square" lIns="182880" tIns="146304" rIns="182880" bIns="146304" rtlCol="0">
            <a:spAutoFit/>
          </a:bodyPr>
          <a:lstStyle/>
          <a:p>
            <a:pPr algn="r" defTabSz="914377">
              <a:lnSpc>
                <a:spcPct val="90000"/>
              </a:lnSpc>
              <a:spcAft>
                <a:spcPts val="600"/>
              </a:spcAft>
            </a:pPr>
            <a:r>
              <a:rPr lang="en-US">
                <a:gradFill>
                  <a:gsLst>
                    <a:gs pos="2917">
                      <a:srgbClr val="505050"/>
                    </a:gs>
                    <a:gs pos="30000">
                      <a:srgbClr val="505050"/>
                    </a:gs>
                  </a:gsLst>
                  <a:lin ang="5400000" scaled="0"/>
                </a:gradFill>
                <a:latin typeface="Consolas" panose="020B0609020204030204" pitchFamily="49" charset="0"/>
              </a:rPr>
              <a:t>SELECT * FROM C WHERE </a:t>
            </a:r>
            <a:r>
              <a:rPr lang="en-US" err="1">
                <a:gradFill>
                  <a:gsLst>
                    <a:gs pos="2917">
                      <a:srgbClr val="505050"/>
                    </a:gs>
                    <a:gs pos="30000">
                      <a:srgbClr val="505050"/>
                    </a:gs>
                  </a:gsLst>
                  <a:lin ang="5400000" scaled="0"/>
                </a:gradFill>
                <a:latin typeface="Consolas" panose="020B0609020204030204" pitchFamily="49" charset="0"/>
              </a:rPr>
              <a:t>partitionKey</a:t>
            </a:r>
            <a:r>
              <a:rPr lang="en-US">
                <a:gradFill>
                  <a:gsLst>
                    <a:gs pos="2917">
                      <a:srgbClr val="505050"/>
                    </a:gs>
                    <a:gs pos="30000">
                      <a:srgbClr val="505050"/>
                    </a:gs>
                  </a:gsLst>
                  <a:lin ang="5400000" scaled="0"/>
                </a:gradFill>
                <a:latin typeface="Consolas" panose="020B0609020204030204" pitchFamily="49" charset="0"/>
              </a:rPr>
              <a:t> IN (A, B, C)</a:t>
            </a:r>
          </a:p>
        </p:txBody>
      </p:sp>
      <p:grpSp>
        <p:nvGrpSpPr>
          <p:cNvPr id="82" name="Group 81">
            <a:extLst>
              <a:ext uri="{FF2B5EF4-FFF2-40B4-BE49-F238E27FC236}">
                <a16:creationId xmlns:a16="http://schemas.microsoft.com/office/drawing/2014/main" id="{FEBECAA8-5EA8-4222-B18E-E3341B92C764}"/>
              </a:ext>
            </a:extLst>
          </p:cNvPr>
          <p:cNvGrpSpPr/>
          <p:nvPr/>
        </p:nvGrpSpPr>
        <p:grpSpPr>
          <a:xfrm>
            <a:off x="10139203" y="4069817"/>
            <a:ext cx="731520" cy="2317272"/>
            <a:chOff x="10139202" y="4069816"/>
            <a:chExt cx="731520" cy="2317272"/>
          </a:xfrm>
        </p:grpSpPr>
        <p:cxnSp>
          <p:nvCxnSpPr>
            <p:cNvPr id="25" name="Straight Connector 24">
              <a:extLst>
                <a:ext uri="{FF2B5EF4-FFF2-40B4-BE49-F238E27FC236}">
                  <a16:creationId xmlns:a16="http://schemas.microsoft.com/office/drawing/2014/main" id="{9C842896-7698-4CC1-AEB2-25DC031256E6}"/>
                </a:ext>
              </a:extLst>
            </p:cNvPr>
            <p:cNvCxnSpPr>
              <a:cxnSpLocks/>
              <a:stCxn id="21" idx="3"/>
            </p:cNvCxnSpPr>
            <p:nvPr/>
          </p:nvCxnSpPr>
          <p:spPr>
            <a:xfrm>
              <a:off x="10139202" y="6265169"/>
              <a:ext cx="731520" cy="121919"/>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6F69CA2F-0726-4E1E-A749-83B8DDA463D7}"/>
                </a:ext>
              </a:extLst>
            </p:cNvPr>
            <p:cNvCxnSpPr>
              <a:cxnSpLocks/>
            </p:cNvCxnSpPr>
            <p:nvPr/>
          </p:nvCxnSpPr>
          <p:spPr>
            <a:xfrm flipV="1">
              <a:off x="10870722" y="4069817"/>
              <a:ext cx="0" cy="2317271"/>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550BFCE9-0E2A-4117-BA98-83F2863E2738}"/>
                </a:ext>
              </a:extLst>
            </p:cNvPr>
            <p:cNvCxnSpPr>
              <a:cxnSpLocks/>
              <a:stCxn id="18" idx="3"/>
            </p:cNvCxnSpPr>
            <p:nvPr/>
          </p:nvCxnSpPr>
          <p:spPr>
            <a:xfrm>
              <a:off x="10139202" y="406981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D58473EB-6D89-408B-BC38-908A326FDCD8}"/>
                </a:ext>
              </a:extLst>
            </p:cNvPr>
            <p:cNvCxnSpPr>
              <a:cxnSpLocks/>
              <a:stCxn id="17" idx="3"/>
            </p:cNvCxnSpPr>
            <p:nvPr/>
          </p:nvCxnSpPr>
          <p:spPr>
            <a:xfrm>
              <a:off x="10139202" y="470989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4933ADD2-6192-4EAB-91A7-45685F03E94A}"/>
                </a:ext>
              </a:extLst>
            </p:cNvPr>
            <p:cNvCxnSpPr>
              <a:cxnSpLocks/>
              <a:stCxn id="16" idx="3"/>
            </p:cNvCxnSpPr>
            <p:nvPr/>
          </p:nvCxnSpPr>
          <p:spPr>
            <a:xfrm>
              <a:off x="10139202" y="534997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grpSp>
      <p:grpSp>
        <p:nvGrpSpPr>
          <p:cNvPr id="80" name="Group 79">
            <a:extLst>
              <a:ext uri="{FF2B5EF4-FFF2-40B4-BE49-F238E27FC236}">
                <a16:creationId xmlns:a16="http://schemas.microsoft.com/office/drawing/2014/main" id="{11D06CA2-E17D-49DB-9C17-59181E0BA3A5}"/>
              </a:ext>
            </a:extLst>
          </p:cNvPr>
          <p:cNvGrpSpPr/>
          <p:nvPr/>
        </p:nvGrpSpPr>
        <p:grpSpPr>
          <a:xfrm>
            <a:off x="1313629" y="2866220"/>
            <a:ext cx="7027255" cy="2361841"/>
            <a:chOff x="1313628" y="2744298"/>
            <a:chExt cx="7027254" cy="2361841"/>
          </a:xfrm>
        </p:grpSpPr>
        <p:cxnSp>
          <p:nvCxnSpPr>
            <p:cNvPr id="46" name="Straight Connector 45">
              <a:extLst>
                <a:ext uri="{FF2B5EF4-FFF2-40B4-BE49-F238E27FC236}">
                  <a16:creationId xmlns:a16="http://schemas.microsoft.com/office/drawing/2014/main" id="{7DEDA4FB-B0AF-4580-8381-3F774C807EBE}"/>
                </a:ext>
              </a:extLst>
            </p:cNvPr>
            <p:cNvCxnSpPr>
              <a:cxnSpLocks/>
            </p:cNvCxnSpPr>
            <p:nvPr/>
          </p:nvCxnSpPr>
          <p:spPr>
            <a:xfrm>
              <a:off x="1321278" y="446605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7339DC23-E491-4745-9272-0D9DF3DFE606}"/>
                </a:ext>
              </a:extLst>
            </p:cNvPr>
            <p:cNvCxnSpPr>
              <a:cxnSpLocks/>
            </p:cNvCxnSpPr>
            <p:nvPr/>
          </p:nvCxnSpPr>
          <p:spPr>
            <a:xfrm flipV="1">
              <a:off x="7606456" y="3016681"/>
              <a:ext cx="0" cy="2089458"/>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462F6842-BEDC-4FAB-A6CE-AAA4ABD8AAD1}"/>
                </a:ext>
              </a:extLst>
            </p:cNvPr>
            <p:cNvCxnSpPr>
              <a:cxnSpLocks/>
            </p:cNvCxnSpPr>
            <p:nvPr/>
          </p:nvCxnSpPr>
          <p:spPr>
            <a:xfrm>
              <a:off x="7609362" y="382597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6AB4F237-4F51-4827-9F2A-F64CCA336261}"/>
                </a:ext>
              </a:extLst>
            </p:cNvPr>
            <p:cNvCxnSpPr>
              <a:cxnSpLocks/>
            </p:cNvCxnSpPr>
            <p:nvPr/>
          </p:nvCxnSpPr>
          <p:spPr>
            <a:xfrm>
              <a:off x="7609362" y="446605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6C009B6E-D08E-4F85-8DED-370055963B54}"/>
                </a:ext>
              </a:extLst>
            </p:cNvPr>
            <p:cNvCxnSpPr>
              <a:cxnSpLocks/>
            </p:cNvCxnSpPr>
            <p:nvPr/>
          </p:nvCxnSpPr>
          <p:spPr>
            <a:xfrm>
              <a:off x="7609362" y="510613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945B7567-06BD-4D24-AC9F-C0BDC5BE9596}"/>
                </a:ext>
              </a:extLst>
            </p:cNvPr>
            <p:cNvCxnSpPr>
              <a:cxnSpLocks/>
            </p:cNvCxnSpPr>
            <p:nvPr/>
          </p:nvCxnSpPr>
          <p:spPr>
            <a:xfrm>
              <a:off x="4456217" y="494611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46F41824-E2D8-46DF-893D-AD54E9A74152}"/>
                </a:ext>
              </a:extLst>
            </p:cNvPr>
            <p:cNvCxnSpPr>
              <a:cxnSpLocks/>
            </p:cNvCxnSpPr>
            <p:nvPr/>
          </p:nvCxnSpPr>
          <p:spPr>
            <a:xfrm>
              <a:off x="4456217" y="398599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B6605E88-2555-4A57-9D92-8A1312582C6D}"/>
                </a:ext>
              </a:extLst>
            </p:cNvPr>
            <p:cNvCxnSpPr>
              <a:cxnSpLocks/>
            </p:cNvCxnSpPr>
            <p:nvPr/>
          </p:nvCxnSpPr>
          <p:spPr>
            <a:xfrm flipV="1">
              <a:off x="4456217" y="3016681"/>
              <a:ext cx="0" cy="192943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8FC18812-01DA-4C51-9D34-CF206C7D9BAD}"/>
                </a:ext>
              </a:extLst>
            </p:cNvPr>
            <p:cNvCxnSpPr>
              <a:cxnSpLocks/>
            </p:cNvCxnSpPr>
            <p:nvPr/>
          </p:nvCxnSpPr>
          <p:spPr>
            <a:xfrm flipV="1">
              <a:off x="1321278" y="3016681"/>
              <a:ext cx="0" cy="145621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056115DA-86EA-47F6-A6E9-3254BCBBDA4E}"/>
                </a:ext>
              </a:extLst>
            </p:cNvPr>
            <p:cNvCxnSpPr>
              <a:cxnSpLocks/>
            </p:cNvCxnSpPr>
            <p:nvPr/>
          </p:nvCxnSpPr>
          <p:spPr>
            <a:xfrm>
              <a:off x="1313628" y="3016681"/>
              <a:ext cx="6285178"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A5A2CA0-7AF5-4393-B71E-6B4AEBFD5919}"/>
                </a:ext>
              </a:extLst>
            </p:cNvPr>
            <p:cNvCxnSpPr>
              <a:cxnSpLocks/>
            </p:cNvCxnSpPr>
            <p:nvPr/>
          </p:nvCxnSpPr>
          <p:spPr>
            <a:xfrm flipV="1">
              <a:off x="6060978" y="2744298"/>
              <a:ext cx="0" cy="272384"/>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108FFC79-85F6-4323-B69F-99C7CE473DAF}"/>
              </a:ext>
            </a:extLst>
          </p:cNvPr>
          <p:cNvGrpSpPr/>
          <p:nvPr/>
        </p:nvGrpSpPr>
        <p:grpSpPr>
          <a:xfrm>
            <a:off x="270534" y="6497998"/>
            <a:ext cx="2297279" cy="138499"/>
            <a:chOff x="270533" y="6498014"/>
            <a:chExt cx="2297278" cy="138499"/>
          </a:xfrm>
        </p:grpSpPr>
        <p:sp>
          <p:nvSpPr>
            <p:cNvPr id="32" name="TextBox 31">
              <a:extLst>
                <a:ext uri="{FF2B5EF4-FFF2-40B4-BE49-F238E27FC236}">
                  <a16:creationId xmlns:a16="http://schemas.microsoft.com/office/drawing/2014/main" id="{75842196-B1A2-4E4C-B89B-0A9A604EC920}"/>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a:solidFill>
                    <a:srgbClr val="227B6D"/>
                  </a:solidFill>
                  <a:latin typeface="Segoe UI" panose="020B0502040204020203" pitchFamily="34" charset="0"/>
                  <a:cs typeface="Segoe UI" panose="020B0502040204020203" pitchFamily="34" charset="0"/>
                </a:rPr>
                <a:t>Example – </a:t>
              </a:r>
              <a:r>
                <a:rPr lang="en-US" sz="1000">
                  <a:solidFill>
                    <a:srgbClr val="227B6D"/>
                  </a:solidFill>
                  <a:latin typeface="Segoe UI Semilight"/>
                  <a:cs typeface="Segoe UI" panose="020B0502040204020203" pitchFamily="34" charset="0"/>
                </a:rPr>
                <a:t>Contoso Connected Car</a:t>
              </a:r>
            </a:p>
          </p:txBody>
        </p:sp>
        <p:pic>
          <p:nvPicPr>
            <p:cNvPr id="33" name="Picture 54">
              <a:extLst>
                <a:ext uri="{FF2B5EF4-FFF2-40B4-BE49-F238E27FC236}">
                  <a16:creationId xmlns:a16="http://schemas.microsoft.com/office/drawing/2014/main" id="{350DCE1A-191F-46A8-9766-C2D9439E007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grpSp>
        <p:nvGrpSpPr>
          <p:cNvPr id="34" name="Group 33">
            <a:extLst>
              <a:ext uri="{FF2B5EF4-FFF2-40B4-BE49-F238E27FC236}">
                <a16:creationId xmlns:a16="http://schemas.microsoft.com/office/drawing/2014/main" id="{54C4ED68-2402-4E60-86C3-31BEF81B209C}"/>
              </a:ext>
            </a:extLst>
          </p:cNvPr>
          <p:cNvGrpSpPr/>
          <p:nvPr/>
        </p:nvGrpSpPr>
        <p:grpSpPr>
          <a:xfrm>
            <a:off x="5135520" y="5735781"/>
            <a:ext cx="6875294" cy="970280"/>
            <a:chOff x="5135520" y="5735781"/>
            <a:chExt cx="6875294" cy="970280"/>
          </a:xfrm>
        </p:grpSpPr>
        <p:sp>
          <p:nvSpPr>
            <p:cNvPr id="35" name="Rectangle 34">
              <a:extLst>
                <a:ext uri="{FF2B5EF4-FFF2-40B4-BE49-F238E27FC236}">
                  <a16:creationId xmlns:a16="http://schemas.microsoft.com/office/drawing/2014/main" id="{A57AD678-A00C-4F96-91BE-B32AD3733E6E}"/>
                </a:ext>
              </a:extLst>
            </p:cNvPr>
            <p:cNvSpPr/>
            <p:nvPr/>
          </p:nvSpPr>
          <p:spPr>
            <a:xfrm>
              <a:off x="5135520" y="6336729"/>
              <a:ext cx="5905014" cy="369332"/>
            </a:xfrm>
            <a:prstGeom prst="rect">
              <a:avLst/>
            </a:prstGeom>
          </p:spPr>
          <p:txBody>
            <a:bodyPr wrap="none">
              <a:spAutoFit/>
            </a:bodyPr>
            <a:lstStyle/>
            <a:p>
              <a:r>
                <a:rPr lang="en-US" dirty="0">
                  <a:hlinkClick r:id="rId4"/>
                </a:rPr>
                <a:t>https://aka.ms/CosmosDB/AzureMeetupFrankfurt/20210520</a:t>
              </a:r>
              <a:endParaRPr lang="en-US" dirty="0"/>
            </a:p>
          </p:txBody>
        </p:sp>
        <p:pic>
          <p:nvPicPr>
            <p:cNvPr id="36" name="Picture 35">
              <a:extLst>
                <a:ext uri="{FF2B5EF4-FFF2-40B4-BE49-F238E27FC236}">
                  <a16:creationId xmlns:a16="http://schemas.microsoft.com/office/drawing/2014/main" id="{F24A19F7-6B68-452E-9737-C4C2ACB323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41737810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p:txBody>
          <a:bodyPr/>
          <a:lstStyle/>
          <a:p>
            <a:r>
              <a:rPr lang="en-US" dirty="0"/>
              <a:t>Partitioning: Sub-Partitioning</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435496"/>
            <a:ext cx="11018520" cy="5316995"/>
          </a:xfrm>
        </p:spPr>
        <p:txBody>
          <a:bodyPr>
            <a:normAutofit/>
          </a:bodyPr>
          <a:lstStyle/>
          <a:p>
            <a:r>
              <a:rPr lang="en-US" dirty="0"/>
              <a:t>New capability – </a:t>
            </a:r>
            <a:r>
              <a:rPr lang="en-US" dirty="0" err="1"/>
              <a:t>SubPartitioning</a:t>
            </a:r>
            <a:r>
              <a:rPr lang="en-US" dirty="0"/>
              <a:t> – targeted for end-of-year 2021</a:t>
            </a:r>
          </a:p>
          <a:p>
            <a:pPr lvl="1"/>
            <a:r>
              <a:rPr lang="en-US" dirty="0"/>
              <a:t> Allows specifying a partition key based on multiple fields - for example Device Model and Device Id</a:t>
            </a:r>
          </a:p>
          <a:p>
            <a:pPr lvl="1"/>
            <a:r>
              <a:rPr lang="en-US" dirty="0"/>
              <a:t>This would result in all Devices of a certain model being co-located on a single or multiple physical partitions. Allows to scale for a single Device Model &gt; 20 GB data / 10,000 RU – but still allows queries to only target a small subset of physical partitions</a:t>
            </a:r>
          </a:p>
          <a:p>
            <a:endParaRPr lang="en-US" dirty="0"/>
          </a:p>
        </p:txBody>
      </p:sp>
      <p:grpSp>
        <p:nvGrpSpPr>
          <p:cNvPr id="4" name="Group 3">
            <a:extLst>
              <a:ext uri="{FF2B5EF4-FFF2-40B4-BE49-F238E27FC236}">
                <a16:creationId xmlns:a16="http://schemas.microsoft.com/office/drawing/2014/main" id="{375FFF8D-4E41-4317-AA20-88A1E9EEB6A5}"/>
              </a:ext>
            </a:extLst>
          </p:cNvPr>
          <p:cNvGrpSpPr/>
          <p:nvPr/>
        </p:nvGrpSpPr>
        <p:grpSpPr>
          <a:xfrm>
            <a:off x="5135520" y="5735781"/>
            <a:ext cx="6875294" cy="970280"/>
            <a:chOff x="5135520" y="5735781"/>
            <a:chExt cx="6875294" cy="970280"/>
          </a:xfrm>
        </p:grpSpPr>
        <p:sp>
          <p:nvSpPr>
            <p:cNvPr id="5" name="Rectangle 4">
              <a:extLst>
                <a:ext uri="{FF2B5EF4-FFF2-40B4-BE49-F238E27FC236}">
                  <a16:creationId xmlns:a16="http://schemas.microsoft.com/office/drawing/2014/main" id="{9180F07D-978F-42C4-BB51-612300291B34}"/>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 name="Picture 5">
              <a:extLst>
                <a:ext uri="{FF2B5EF4-FFF2-40B4-BE49-F238E27FC236}">
                  <a16:creationId xmlns:a16="http://schemas.microsoft.com/office/drawing/2014/main" id="{370A0AB7-C218-4F6A-8C73-548AAFF41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649322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p:txBody>
          <a:bodyPr/>
          <a:lstStyle/>
          <a:p>
            <a:r>
              <a:rPr lang="en-US" dirty="0"/>
              <a:t>Partitioning: Summary</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435496"/>
            <a:ext cx="11018520" cy="5316995"/>
          </a:xfrm>
        </p:spPr>
        <p:txBody>
          <a:bodyPr>
            <a:normAutofit/>
          </a:bodyPr>
          <a:lstStyle/>
          <a:p>
            <a:r>
              <a:rPr lang="en-US" dirty="0"/>
              <a:t>A good partition key is expected to have the following characteristics-</a:t>
            </a:r>
          </a:p>
          <a:p>
            <a:pPr lvl="1"/>
            <a:r>
              <a:rPr lang="en-US" dirty="0"/>
              <a:t> The data distribution is reasonably even across all the keys, i.e., you don’t want to have a select few keys to have the majority of the data.</a:t>
            </a:r>
          </a:p>
          <a:p>
            <a:pPr lvl="1"/>
            <a:r>
              <a:rPr lang="en-US" dirty="0"/>
              <a:t>The workload is reasonably even across all the keys, i.e., you don’t want the (majority of the) workload to be focused on a few specific keys.</a:t>
            </a:r>
          </a:p>
          <a:p>
            <a:pPr lvl="1"/>
            <a:r>
              <a:rPr lang="en-US" dirty="0"/>
              <a:t>Generally prefer to have more keys. The large the keys the better.</a:t>
            </a:r>
          </a:p>
          <a:p>
            <a:pPr lvl="1"/>
            <a:r>
              <a:rPr lang="en-US" dirty="0" err="1"/>
              <a:t>PartitionKey</a:t>
            </a:r>
            <a:r>
              <a:rPr lang="en-US" dirty="0"/>
              <a:t> is known and can be provided for CRUD operations and ideally most common queries</a:t>
            </a:r>
          </a:p>
          <a:p>
            <a:pPr lvl="1"/>
            <a:r>
              <a:rPr lang="en-US" dirty="0"/>
              <a:t>If you have the need to be able to update multiple documents within the same atomic transaction (via triggers or Stored Procedures) they need to share the same logical partition key.</a:t>
            </a:r>
          </a:p>
          <a:p>
            <a:endParaRPr lang="en-US" dirty="0"/>
          </a:p>
        </p:txBody>
      </p:sp>
      <p:grpSp>
        <p:nvGrpSpPr>
          <p:cNvPr id="4" name="Group 3">
            <a:extLst>
              <a:ext uri="{FF2B5EF4-FFF2-40B4-BE49-F238E27FC236}">
                <a16:creationId xmlns:a16="http://schemas.microsoft.com/office/drawing/2014/main" id="{C7E66F35-17DA-4A09-B521-0C1A34AC0138}"/>
              </a:ext>
            </a:extLst>
          </p:cNvPr>
          <p:cNvGrpSpPr/>
          <p:nvPr/>
        </p:nvGrpSpPr>
        <p:grpSpPr>
          <a:xfrm>
            <a:off x="5135520" y="5735781"/>
            <a:ext cx="6875294" cy="970280"/>
            <a:chOff x="5135520" y="5735781"/>
            <a:chExt cx="6875294" cy="970280"/>
          </a:xfrm>
        </p:grpSpPr>
        <p:sp>
          <p:nvSpPr>
            <p:cNvPr id="5" name="Rectangle 4">
              <a:extLst>
                <a:ext uri="{FF2B5EF4-FFF2-40B4-BE49-F238E27FC236}">
                  <a16:creationId xmlns:a16="http://schemas.microsoft.com/office/drawing/2014/main" id="{1B9311B3-7994-4789-8E1E-863272AF2EBE}"/>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6" name="Picture 5">
              <a:extLst>
                <a:ext uri="{FF2B5EF4-FFF2-40B4-BE49-F238E27FC236}">
                  <a16:creationId xmlns:a16="http://schemas.microsoft.com/office/drawing/2014/main" id="{25B43BF4-8924-4FA9-A0FA-A9700344A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62161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65087" y="1587500"/>
            <a:ext cx="0" cy="349335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11515" y="1614035"/>
            <a:ext cx="52872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Light" panose="020B0502040204020203" pitchFamily="34" charset="0"/>
                <a:ea typeface="+mn-ea"/>
                <a:cs typeface="Segoe UI Light" panose="020B0502040204020203" pitchFamily="34" charset="0"/>
              </a:rPr>
              <a:t>Schema-agnostic, automatic indexing : Handle any data without manual schema or index management</a:t>
            </a:r>
          </a:p>
        </p:txBody>
      </p:sp>
      <p:sp>
        <p:nvSpPr>
          <p:cNvPr id="4" name="TextBox 3"/>
          <p:cNvSpPr txBox="1"/>
          <p:nvPr/>
        </p:nvSpPr>
        <p:spPr>
          <a:xfrm>
            <a:off x="5707648" y="2667633"/>
            <a:ext cx="6050994"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At global scale, schema/index management is painful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 and synchronous index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Hash, range, and geospatial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Works across every data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Highly write-optimized database engine</a:t>
            </a:r>
          </a:p>
        </p:txBody>
      </p:sp>
      <p:grpSp>
        <p:nvGrpSpPr>
          <p:cNvPr id="75" name="Group 74"/>
          <p:cNvGrpSpPr/>
          <p:nvPr/>
        </p:nvGrpSpPr>
        <p:grpSpPr>
          <a:xfrm>
            <a:off x="742176" y="1431056"/>
            <a:ext cx="4092248" cy="3598678"/>
            <a:chOff x="561760" y="2238844"/>
            <a:chExt cx="4092248" cy="3598678"/>
          </a:xfrm>
        </p:grpSpPr>
        <p:sp>
          <p:nvSpPr>
            <p:cNvPr id="5" name="Rectangle 4"/>
            <p:cNvSpPr/>
            <p:nvPr/>
          </p:nvSpPr>
          <p:spPr>
            <a:xfrm>
              <a:off x="1837001" y="223884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101281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837000"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2719946" y="2657089"/>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787285"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178761"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1570237" y="3050732"/>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035406" y="305073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249442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2945471" y="3050732"/>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561760"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1139691" y="350998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561760" y="3969234"/>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939117" y="396923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1311069" y="3969234"/>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p:cNvCxnSpPr>
              <a:stCxn id="5" idx="2"/>
              <a:endCxn id="8" idx="0"/>
            </p:cNvCxnSpPr>
            <p:nvPr/>
          </p:nvCxnSpPr>
          <p:spPr>
            <a:xfrm flipH="1">
              <a:off x="1949763" y="2382360"/>
              <a:ext cx="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1949764" y="2382360"/>
              <a:ext cx="882945"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5" idx="2"/>
              <a:endCxn id="7" idx="0"/>
            </p:cNvCxnSpPr>
            <p:nvPr/>
          </p:nvCxnSpPr>
          <p:spPr>
            <a:xfrm flipH="1">
              <a:off x="1125573" y="2382360"/>
              <a:ext cx="824191" cy="274729"/>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2"/>
            </p:cNvCxnSpPr>
            <p:nvPr/>
          </p:nvCxnSpPr>
          <p:spPr>
            <a:xfrm flipH="1">
              <a:off x="888187" y="2800605"/>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1" idx="0"/>
            </p:cNvCxnSpPr>
            <p:nvPr/>
          </p:nvCxnSpPr>
          <p:spPr>
            <a:xfrm>
              <a:off x="1125573" y="2800605"/>
              <a:ext cx="165951"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2573519" y="2799577"/>
              <a:ext cx="237386" cy="26857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5" idx="0"/>
            </p:cNvCxnSpPr>
            <p:nvPr/>
          </p:nvCxnSpPr>
          <p:spPr>
            <a:xfrm>
              <a:off x="2826856" y="2799576"/>
              <a:ext cx="231378" cy="251156"/>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2"/>
              <a:endCxn id="12" idx="0"/>
            </p:cNvCxnSpPr>
            <p:nvPr/>
          </p:nvCxnSpPr>
          <p:spPr>
            <a:xfrm flipH="1">
              <a:off x="1683000" y="2800605"/>
              <a:ext cx="266763"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3" idx="0"/>
            </p:cNvCxnSpPr>
            <p:nvPr/>
          </p:nvCxnSpPr>
          <p:spPr>
            <a:xfrm>
              <a:off x="1948945" y="2800605"/>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6" idx="0"/>
            </p:cNvCxnSpPr>
            <p:nvPr/>
          </p:nvCxnSpPr>
          <p:spPr>
            <a:xfrm flipH="1">
              <a:off x="674523" y="3194248"/>
              <a:ext cx="225525"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0" idx="2"/>
              <a:endCxn id="17" idx="0"/>
            </p:cNvCxnSpPr>
            <p:nvPr/>
          </p:nvCxnSpPr>
          <p:spPr>
            <a:xfrm>
              <a:off x="900048" y="3194248"/>
              <a:ext cx="352406"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6" idx="2"/>
              <a:endCxn id="18" idx="0"/>
            </p:cNvCxnSpPr>
            <p:nvPr/>
          </p:nvCxnSpPr>
          <p:spPr>
            <a:xfrm>
              <a:off x="674523" y="3653499"/>
              <a:ext cx="0"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2"/>
            </p:cNvCxnSpPr>
            <p:nvPr/>
          </p:nvCxnSpPr>
          <p:spPr>
            <a:xfrm flipH="1">
              <a:off x="1032355" y="3653499"/>
              <a:ext cx="220099" cy="315734"/>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7" idx="2"/>
              <a:endCxn id="20" idx="0"/>
            </p:cNvCxnSpPr>
            <p:nvPr/>
          </p:nvCxnSpPr>
          <p:spPr>
            <a:xfrm>
              <a:off x="1252454" y="3653499"/>
              <a:ext cx="171378" cy="31573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278473" y="3450793"/>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2705721"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2611681" y="3194248"/>
              <a:ext cx="199224" cy="250127"/>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4" idx="2"/>
            </p:cNvCxnSpPr>
            <p:nvPr/>
          </p:nvCxnSpPr>
          <p:spPr>
            <a:xfrm flipH="1">
              <a:off x="2411208" y="3194248"/>
              <a:ext cx="195976" cy="272945"/>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705721" y="3827547"/>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p:cNvSpPr/>
            <p:nvPr/>
          </p:nvSpPr>
          <p:spPr>
            <a:xfrm>
              <a:off x="2705721" y="4172739"/>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6" name="Straight Arrow Connector 65"/>
            <p:cNvCxnSpPr>
              <a:stCxn id="60" idx="2"/>
              <a:endCxn id="64" idx="0"/>
            </p:cNvCxnSpPr>
            <p:nvPr/>
          </p:nvCxnSpPr>
          <p:spPr>
            <a:xfrm>
              <a:off x="2818484" y="3594309"/>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18484" y="3969233"/>
              <a:ext cx="0" cy="233238"/>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068613" y="3450793"/>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p:cNvSpPr/>
            <p:nvPr/>
          </p:nvSpPr>
          <p:spPr>
            <a:xfrm>
              <a:off x="3533782" y="3450793"/>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Arrow Connector 71"/>
            <p:cNvCxnSpPr>
              <a:endCxn id="70" idx="0"/>
            </p:cNvCxnSpPr>
            <p:nvPr/>
          </p:nvCxnSpPr>
          <p:spPr>
            <a:xfrm>
              <a:off x="3089619" y="3196431"/>
              <a:ext cx="91757" cy="254362"/>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5" idx="2"/>
            </p:cNvCxnSpPr>
            <p:nvPr/>
          </p:nvCxnSpPr>
          <p:spPr>
            <a:xfrm>
              <a:off x="3058234" y="3194248"/>
              <a:ext cx="601750" cy="263653"/>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2257890" y="475241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p:cNvSpPr/>
            <p:nvPr/>
          </p:nvSpPr>
          <p:spPr>
            <a:xfrm>
              <a:off x="3273595" y="475241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p:cNvSpPr/>
            <p:nvPr/>
          </p:nvSpPr>
          <p:spPr>
            <a:xfrm>
              <a:off x="2257890" y="5055852"/>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p:cNvSpPr/>
            <p:nvPr/>
          </p:nvSpPr>
          <p:spPr>
            <a:xfrm>
              <a:off x="3273595" y="5055852"/>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2257890" y="5344714"/>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p:cNvSpPr/>
            <p:nvPr/>
          </p:nvSpPr>
          <p:spPr>
            <a:xfrm>
              <a:off x="3273595" y="5344714"/>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p:cNvSpPr/>
            <p:nvPr/>
          </p:nvSpPr>
          <p:spPr>
            <a:xfrm>
              <a:off x="2257890" y="5624299"/>
              <a:ext cx="914400"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p:cNvSpPr/>
            <p:nvPr/>
          </p:nvSpPr>
          <p:spPr>
            <a:xfrm>
              <a:off x="3273595" y="5624299"/>
              <a:ext cx="1380413" cy="21322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p:cNvSpPr/>
            <p:nvPr/>
          </p:nvSpPr>
          <p:spPr>
            <a:xfrm>
              <a:off x="3338241" y="478054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p:cNvSpPr/>
            <p:nvPr/>
          </p:nvSpPr>
          <p:spPr>
            <a:xfrm>
              <a:off x="3803410" y="4780540"/>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p:cNvSpPr/>
            <p:nvPr/>
          </p:nvSpPr>
          <p:spPr>
            <a:xfrm>
              <a:off x="3338241"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p:cNvSpPr/>
            <p:nvPr/>
          </p:nvSpPr>
          <p:spPr>
            <a:xfrm>
              <a:off x="3803410" y="5086400"/>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4275961" y="5080516"/>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p:cNvSpPr/>
            <p:nvPr/>
          </p:nvSpPr>
          <p:spPr>
            <a:xfrm>
              <a:off x="3345475" y="5375844"/>
              <a:ext cx="225525" cy="143516"/>
            </a:xfrm>
            <a:prstGeom prst="rect">
              <a:avLst/>
            </a:prstGeom>
            <a:noFill/>
            <a:ln>
              <a:solidFill>
                <a:srgbClr val="0B81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821068" y="5384235"/>
              <a:ext cx="225525" cy="1435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p:cNvSpPr/>
            <p:nvPr/>
          </p:nvSpPr>
          <p:spPr>
            <a:xfrm>
              <a:off x="3338240" y="5659152"/>
              <a:ext cx="225525" cy="14351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9" name="Straight Arrow Connector 88"/>
          <p:cNvCxnSpPr>
            <a:stCxn id="87" idx="3"/>
            <a:endCxn id="88" idx="1"/>
          </p:cNvCxnSpPr>
          <p:nvPr/>
        </p:nvCxnSpPr>
        <p:spPr>
          <a:xfrm>
            <a:off x="3744182" y="4044510"/>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3744182"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209351" y="4344486"/>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755587" y="4639814"/>
            <a:ext cx="239644" cy="0"/>
          </a:xfrm>
          <a:prstGeom prst="straightConnector1">
            <a:avLst/>
          </a:prstGeom>
          <a:ln w="9525">
            <a:solidFill>
              <a:srgbClr val="0B817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Arc 99"/>
          <p:cNvSpPr/>
          <p:nvPr/>
        </p:nvSpPr>
        <p:spPr>
          <a:xfrm>
            <a:off x="1278971" y="3161445"/>
            <a:ext cx="1577369" cy="1524990"/>
          </a:xfrm>
          <a:prstGeom prst="arc">
            <a:avLst>
              <a:gd name="adj1" fmla="val 5276172"/>
              <a:gd name="adj2" fmla="val 11197224"/>
            </a:avLst>
          </a:prstGeom>
          <a:ln>
            <a:solidFill>
              <a:srgbClr val="0B8172"/>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2318164" y="5188899"/>
            <a:ext cx="107112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Physical index</a:t>
            </a:r>
          </a:p>
        </p:txBody>
      </p:sp>
      <p:sp>
        <p:nvSpPr>
          <p:cNvPr id="104" name="TextBox 103"/>
          <p:cNvSpPr txBox="1"/>
          <p:nvPr/>
        </p:nvSpPr>
        <p:spPr>
          <a:xfrm>
            <a:off x="677207" y="3471559"/>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Schema</a:t>
            </a:r>
          </a:p>
        </p:txBody>
      </p:sp>
      <p:sp>
        <p:nvSpPr>
          <p:cNvPr id="73" name="Title 1">
            <a:extLst>
              <a:ext uri="{FF2B5EF4-FFF2-40B4-BE49-F238E27FC236}">
                <a16:creationId xmlns:a16="http://schemas.microsoft.com/office/drawing/2014/main" id="{A10F6BB9-4E09-4910-8634-2E7144ECFD0F}"/>
              </a:ext>
            </a:extLst>
          </p:cNvPr>
          <p:cNvSpPr txBox="1">
            <a:spLocks/>
          </p:cNvSpPr>
          <p:nvPr/>
        </p:nvSpPr>
        <p:spPr>
          <a:xfrm>
            <a:off x="838200" y="365125"/>
            <a:ext cx="10515600" cy="653507"/>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t>Indexing</a:t>
            </a:r>
            <a:endParaRPr lang="en-US" dirty="0"/>
          </a:p>
        </p:txBody>
      </p:sp>
      <p:grpSp>
        <p:nvGrpSpPr>
          <p:cNvPr id="76" name="Group 75">
            <a:extLst>
              <a:ext uri="{FF2B5EF4-FFF2-40B4-BE49-F238E27FC236}">
                <a16:creationId xmlns:a16="http://schemas.microsoft.com/office/drawing/2014/main" id="{60B48F25-3476-4031-84B9-1612CD1BF521}"/>
              </a:ext>
            </a:extLst>
          </p:cNvPr>
          <p:cNvGrpSpPr/>
          <p:nvPr/>
        </p:nvGrpSpPr>
        <p:grpSpPr>
          <a:xfrm>
            <a:off x="5135520" y="5735781"/>
            <a:ext cx="6875294" cy="970280"/>
            <a:chOff x="5135520" y="5735781"/>
            <a:chExt cx="6875294" cy="970280"/>
          </a:xfrm>
        </p:grpSpPr>
        <p:sp>
          <p:nvSpPr>
            <p:cNvPr id="77" name="Rectangle 76">
              <a:extLst>
                <a:ext uri="{FF2B5EF4-FFF2-40B4-BE49-F238E27FC236}">
                  <a16:creationId xmlns:a16="http://schemas.microsoft.com/office/drawing/2014/main" id="{CD24DDBE-3628-4FB0-B701-CD6F1CBDEF14}"/>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78" name="Picture 77">
              <a:extLst>
                <a:ext uri="{FF2B5EF4-FFF2-40B4-BE49-F238E27FC236}">
                  <a16:creationId xmlns:a16="http://schemas.microsoft.com/office/drawing/2014/main" id="{AB9BEFE3-FBDA-47E8-B3BE-0581C46E3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1737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Indexing</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r>
              <a:rPr lang="en-US" b="1" dirty="0"/>
              <a:t>Tuning Index policy</a:t>
            </a:r>
          </a:p>
          <a:p>
            <a:pPr lvl="1"/>
            <a:r>
              <a:rPr lang="en-US" dirty="0"/>
              <a:t>By default all nodes are indexed. Request units are charged for indexing during Writes (POST/PUT) – each term being indexed costs a fragment of an RU – but especially for documents larger 1 KB tuning the index policy to only index nodes that are queries by reduces cost for Writes</a:t>
            </a:r>
          </a:p>
          <a:p>
            <a:endParaRPr lang="en-US" dirty="0"/>
          </a:p>
          <a:p>
            <a:pPr marL="0" indent="0">
              <a:buNone/>
            </a:pPr>
            <a:endParaRPr lang="en-US" dirty="0"/>
          </a:p>
        </p:txBody>
      </p:sp>
      <p:grpSp>
        <p:nvGrpSpPr>
          <p:cNvPr id="8" name="Group 7">
            <a:extLst>
              <a:ext uri="{FF2B5EF4-FFF2-40B4-BE49-F238E27FC236}">
                <a16:creationId xmlns:a16="http://schemas.microsoft.com/office/drawing/2014/main" id="{409B2110-EBAB-4467-B21F-3FD1866CE0B6}"/>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416AA640-3F2C-4345-8A3A-F0FAB0502E12}"/>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BFF02FB5-FF52-4D6F-83CF-4521D8132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287798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Point-lookups vs. queries</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r>
              <a:rPr lang="en-US" b="1" dirty="0"/>
              <a:t>Point-lookups vs. queries</a:t>
            </a:r>
          </a:p>
          <a:p>
            <a:pPr lvl="1"/>
            <a:r>
              <a:rPr lang="en-US" dirty="0"/>
              <a:t>For heavy read/query scenarios it can be beneficial to </a:t>
            </a:r>
            <a:r>
              <a:rPr lang="en-US" dirty="0" err="1"/>
              <a:t>denormalize</a:t>
            </a:r>
            <a:r>
              <a:rPr lang="en-US" dirty="0"/>
              <a:t> data to allow retrieval by point-lookups vs. queries to avoid the RU charges for compute overhead with queries</a:t>
            </a:r>
          </a:p>
          <a:p>
            <a:pPr lvl="2"/>
            <a:r>
              <a:rPr lang="en-US" dirty="0"/>
              <a:t>RU charge for point-lookup of 1 KB document (with Session or lower consistency) is 1 RU.</a:t>
            </a:r>
          </a:p>
          <a:p>
            <a:pPr lvl="2"/>
            <a:r>
              <a:rPr lang="en-US" dirty="0"/>
              <a:t>Query ‘SELECT * FROM c WHERE c.id == “&lt;</a:t>
            </a:r>
            <a:r>
              <a:rPr lang="en-US" dirty="0" err="1"/>
              <a:t>RowKey</a:t>
            </a:r>
            <a:r>
              <a:rPr lang="en-US" dirty="0"/>
              <a:t>&gt;” and c.pk == “&lt;</a:t>
            </a:r>
            <a:r>
              <a:rPr lang="en-US" dirty="0" err="1"/>
              <a:t>PartitionKey</a:t>
            </a:r>
            <a:r>
              <a:rPr lang="en-US" dirty="0"/>
              <a:t>&gt;”’ for the same document would cost nearly 3 RU</a:t>
            </a:r>
          </a:p>
          <a:p>
            <a:pPr lvl="2"/>
            <a:r>
              <a:rPr lang="en-US" dirty="0"/>
              <a:t>Often only useful when certain queries are executed very often. Example: Xbox Licensing service with around 100 K requests per second saved roughly 25% of RUs with this optimization</a:t>
            </a:r>
          </a:p>
          <a:p>
            <a:pPr lvl="2"/>
            <a:endParaRPr lang="en-US" dirty="0"/>
          </a:p>
          <a:p>
            <a:endParaRPr lang="en-US" dirty="0"/>
          </a:p>
          <a:p>
            <a:pPr marL="0" indent="0">
              <a:buNone/>
            </a:pPr>
            <a:endParaRPr lang="en-US" dirty="0"/>
          </a:p>
        </p:txBody>
      </p:sp>
      <p:grpSp>
        <p:nvGrpSpPr>
          <p:cNvPr id="8" name="Group 7">
            <a:extLst>
              <a:ext uri="{FF2B5EF4-FFF2-40B4-BE49-F238E27FC236}">
                <a16:creationId xmlns:a16="http://schemas.microsoft.com/office/drawing/2014/main" id="{BD0602D2-7734-49C8-B760-663ABF169E24}"/>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42E78473-9F63-41E3-97DC-5B5992C77BE8}"/>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8F40AEC1-D34D-47A0-AB3A-CDDD9D0AA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732023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p:txBody>
          <a:bodyPr/>
          <a:lstStyle/>
          <a:p>
            <a:r>
              <a:rPr lang="en-US" dirty="0"/>
              <a:t>Data model: Common patterns</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435496"/>
            <a:ext cx="11018520" cy="5316995"/>
          </a:xfrm>
        </p:spPr>
        <p:txBody>
          <a:bodyPr>
            <a:normAutofit lnSpcReduction="10000"/>
          </a:bodyPr>
          <a:lstStyle/>
          <a:p>
            <a:r>
              <a:rPr lang="en-US" dirty="0"/>
              <a:t>IoT Write-Heavy, in many cases the intuitive PK </a:t>
            </a:r>
            <a:r>
              <a:rPr lang="en-US" dirty="0" err="1"/>
              <a:t>DeviceId</a:t>
            </a:r>
            <a:r>
              <a:rPr lang="en-US" dirty="0"/>
              <a:t> would result in </a:t>
            </a:r>
            <a:r>
              <a:rPr lang="en-US" dirty="0" err="1"/>
              <a:t>skweness</a:t>
            </a:r>
            <a:r>
              <a:rPr lang="en-US" dirty="0"/>
              <a:t>, often pretty much free form query requirements with only common filtering base don time (last x days)</a:t>
            </a:r>
          </a:p>
          <a:p>
            <a:pPr lvl="1"/>
            <a:r>
              <a:rPr lang="en-US" dirty="0"/>
              <a:t>Consider: Model where time-fragment is part of </a:t>
            </a:r>
            <a:r>
              <a:rPr lang="en-US" dirty="0" err="1"/>
              <a:t>CollectionName</a:t>
            </a:r>
            <a:r>
              <a:rPr lang="en-US" dirty="0"/>
              <a:t> – like “Events20191121”, “Events20191122” etc. (could be based on week, month or year based on volume instead). Consider using “/id” as PK (very well distribution for ingestion, makes cross partition keys required, but with the Collection model above number of partitions is very limited)</a:t>
            </a:r>
          </a:p>
          <a:p>
            <a:r>
              <a:rPr lang="en-US" dirty="0"/>
              <a:t>Multi-Tenancy</a:t>
            </a:r>
          </a:p>
          <a:p>
            <a:pPr lvl="1"/>
            <a:r>
              <a:rPr lang="en-US" dirty="0"/>
              <a:t>Hard trade-off between different options:</a:t>
            </a:r>
          </a:p>
          <a:p>
            <a:pPr lvl="2"/>
            <a:r>
              <a:rPr lang="en-US" dirty="0" err="1"/>
              <a:t>TenantId</a:t>
            </a:r>
            <a:r>
              <a:rPr lang="en-US" dirty="0"/>
              <a:t> as (part of) partition key</a:t>
            </a:r>
          </a:p>
          <a:p>
            <a:pPr lvl="2"/>
            <a:r>
              <a:rPr lang="en-US" dirty="0"/>
              <a:t>Different Containers for each tenant</a:t>
            </a:r>
          </a:p>
          <a:p>
            <a:pPr lvl="1"/>
            <a:r>
              <a:rPr lang="en-US" dirty="0"/>
              <a:t>Consider a mixed model – like shared Container where </a:t>
            </a:r>
            <a:r>
              <a:rPr lang="en-US" dirty="0" err="1"/>
              <a:t>TenantId</a:t>
            </a:r>
            <a:r>
              <a:rPr lang="en-US" dirty="0"/>
              <a:t> is (part of) partition key for free beta testers, but dedicated containers for you whale accounts</a:t>
            </a:r>
          </a:p>
          <a:p>
            <a:endParaRPr lang="en-US" dirty="0"/>
          </a:p>
        </p:txBody>
      </p:sp>
      <p:grpSp>
        <p:nvGrpSpPr>
          <p:cNvPr id="7" name="Group 6">
            <a:extLst>
              <a:ext uri="{FF2B5EF4-FFF2-40B4-BE49-F238E27FC236}">
                <a16:creationId xmlns:a16="http://schemas.microsoft.com/office/drawing/2014/main" id="{3E58022D-FB0A-4C4E-B6EE-8E8EED180E80}"/>
              </a:ext>
            </a:extLst>
          </p:cNvPr>
          <p:cNvGrpSpPr/>
          <p:nvPr/>
        </p:nvGrpSpPr>
        <p:grpSpPr>
          <a:xfrm>
            <a:off x="5135520" y="5735781"/>
            <a:ext cx="6875294" cy="970280"/>
            <a:chOff x="5135520" y="5735781"/>
            <a:chExt cx="6875294" cy="970280"/>
          </a:xfrm>
        </p:grpSpPr>
        <p:sp>
          <p:nvSpPr>
            <p:cNvPr id="8" name="Rectangle 7">
              <a:extLst>
                <a:ext uri="{FF2B5EF4-FFF2-40B4-BE49-F238E27FC236}">
                  <a16:creationId xmlns:a16="http://schemas.microsoft.com/office/drawing/2014/main" id="{DADABB18-4ED5-4A11-AFFA-9A110F64408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9" name="Picture 8">
              <a:extLst>
                <a:ext uri="{FF2B5EF4-FFF2-40B4-BE49-F238E27FC236}">
                  <a16:creationId xmlns:a16="http://schemas.microsoft.com/office/drawing/2014/main" id="{8BADA569-A19F-4B4D-95F9-8CCB420EC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8509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p:txBody>
          <a:bodyPr/>
          <a:lstStyle/>
          <a:p>
            <a:r>
              <a:rPr lang="en-US" dirty="0"/>
              <a:t>Data model: Common patterns</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435496"/>
            <a:ext cx="11018520" cy="5316995"/>
          </a:xfrm>
        </p:spPr>
        <p:txBody>
          <a:bodyPr>
            <a:normAutofit/>
          </a:bodyPr>
          <a:lstStyle/>
          <a:p>
            <a:r>
              <a:rPr lang="en-US" dirty="0"/>
              <a:t>Read-heavy:</a:t>
            </a:r>
          </a:p>
          <a:p>
            <a:pPr lvl="1"/>
            <a:r>
              <a:rPr lang="en-US" dirty="0"/>
              <a:t>Optimize data-model for point lookups vs. queries</a:t>
            </a:r>
          </a:p>
          <a:p>
            <a:pPr lvl="1"/>
            <a:r>
              <a:rPr lang="en-US" dirty="0"/>
              <a:t>Understand and optimize the Top N queries</a:t>
            </a:r>
          </a:p>
          <a:p>
            <a:pPr lvl="1"/>
            <a:r>
              <a:rPr lang="en-US" dirty="0"/>
              <a:t>Implement pagination logic in your REST endpoints that can be efficient</a:t>
            </a:r>
          </a:p>
          <a:p>
            <a:r>
              <a:rPr lang="en-US" dirty="0"/>
              <a:t>Example:</a:t>
            </a:r>
          </a:p>
          <a:p>
            <a:pPr lvl="1"/>
            <a:r>
              <a:rPr lang="en-US" dirty="0"/>
              <a:t>UST Entitlements Service</a:t>
            </a:r>
          </a:p>
          <a:p>
            <a:endParaRPr lang="en-US" dirty="0"/>
          </a:p>
        </p:txBody>
      </p:sp>
      <p:grpSp>
        <p:nvGrpSpPr>
          <p:cNvPr id="7" name="Group 6">
            <a:extLst>
              <a:ext uri="{FF2B5EF4-FFF2-40B4-BE49-F238E27FC236}">
                <a16:creationId xmlns:a16="http://schemas.microsoft.com/office/drawing/2014/main" id="{BA26EAAA-46AD-40E6-84E3-98033B25DF57}"/>
              </a:ext>
            </a:extLst>
          </p:cNvPr>
          <p:cNvGrpSpPr/>
          <p:nvPr/>
        </p:nvGrpSpPr>
        <p:grpSpPr>
          <a:xfrm>
            <a:off x="5135520" y="5735781"/>
            <a:ext cx="6875294" cy="970280"/>
            <a:chOff x="5135520" y="5735781"/>
            <a:chExt cx="6875294" cy="970280"/>
          </a:xfrm>
        </p:grpSpPr>
        <p:sp>
          <p:nvSpPr>
            <p:cNvPr id="8" name="Rectangle 7">
              <a:extLst>
                <a:ext uri="{FF2B5EF4-FFF2-40B4-BE49-F238E27FC236}">
                  <a16:creationId xmlns:a16="http://schemas.microsoft.com/office/drawing/2014/main" id="{A2C8E98A-8459-4291-81FB-EC9EFE65A080}"/>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9" name="Picture 8">
              <a:extLst>
                <a:ext uri="{FF2B5EF4-FFF2-40B4-BE49-F238E27FC236}">
                  <a16:creationId xmlns:a16="http://schemas.microsoft.com/office/drawing/2014/main" id="{CD0E3727-559C-49C9-97D3-71FADB125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97802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Introduction: NoSQL vs. RDBMS</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fontScale="92500" lnSpcReduction="20000"/>
          </a:bodyPr>
          <a:lstStyle/>
          <a:p>
            <a:pPr>
              <a:buFontTx/>
              <a:buChar char="-"/>
            </a:pPr>
            <a:r>
              <a:rPr lang="en-US" dirty="0"/>
              <a:t>CosmosDB – even the Core API (so called </a:t>
            </a:r>
            <a:r>
              <a:rPr lang="en-US" dirty="0" err="1"/>
              <a:t>Sql</a:t>
            </a:r>
            <a:r>
              <a:rPr lang="en-US" dirty="0"/>
              <a:t> </a:t>
            </a:r>
            <a:r>
              <a:rPr lang="en-US" dirty="0" err="1"/>
              <a:t>Api</a:t>
            </a:r>
            <a:r>
              <a:rPr lang="en-US" dirty="0"/>
              <a:t>) is a NoSQL (not only SQL) data service. </a:t>
            </a:r>
          </a:p>
          <a:p>
            <a:pPr lvl="1">
              <a:buFontTx/>
              <a:buChar char="-"/>
            </a:pPr>
            <a:r>
              <a:rPr lang="en-US" dirty="0" err="1"/>
              <a:t>Schemaless</a:t>
            </a:r>
            <a:endParaRPr lang="en-US" dirty="0"/>
          </a:p>
          <a:p>
            <a:pPr lvl="1">
              <a:buFontTx/>
              <a:buChar char="-"/>
            </a:pPr>
            <a:r>
              <a:rPr lang="en-US" dirty="0"/>
              <a:t>Optimized for horizontal scale</a:t>
            </a:r>
          </a:p>
          <a:p>
            <a:pPr lvl="1">
              <a:buFontTx/>
              <a:buChar char="-"/>
            </a:pPr>
            <a:r>
              <a:rPr lang="en-US" dirty="0"/>
              <a:t>Very efficient for point-operations (key/value operation)</a:t>
            </a:r>
          </a:p>
          <a:p>
            <a:pPr lvl="1">
              <a:buFontTx/>
              <a:buChar char="-"/>
            </a:pPr>
            <a:r>
              <a:rPr lang="en-US" dirty="0"/>
              <a:t>No support for distributed transactions - ACID only within the scope of logical partitions (not across containers or even multiple documents in the same container with different logical partition key values)</a:t>
            </a:r>
          </a:p>
          <a:p>
            <a:pPr lvl="1">
              <a:buFontTx/>
              <a:buChar char="-"/>
            </a:pPr>
            <a:r>
              <a:rPr lang="en-US" dirty="0"/>
              <a:t>Supporting SQL-like query language …</a:t>
            </a:r>
          </a:p>
          <a:p>
            <a:pPr lvl="2">
              <a:buFontTx/>
              <a:buChar char="-"/>
            </a:pPr>
            <a:r>
              <a:rPr lang="en-US" dirty="0"/>
              <a:t>… but query engine and indexing works different than in relational databases</a:t>
            </a:r>
          </a:p>
          <a:p>
            <a:pPr lvl="2">
              <a:buFontTx/>
              <a:buChar char="-"/>
            </a:pPr>
            <a:endParaRPr lang="en-US" dirty="0"/>
          </a:p>
          <a:p>
            <a:pPr>
              <a:buFontTx/>
              <a:buChar char="-"/>
            </a:pPr>
            <a:r>
              <a:rPr lang="en-US" dirty="0"/>
              <a:t>Trying to 1:1 migrate relational workloads or data models to Cosmos DB is a recipe for frustration – it is important to understand the fundamental optimizations for point-operations to come up with a data model that works well (I would claim this is true for all NoSQL databases – not just Cosmos DB)</a:t>
            </a:r>
          </a:p>
          <a:p>
            <a:pPr lvl="2">
              <a:buFontTx/>
              <a:buChar char="-"/>
            </a:pPr>
            <a:endParaRPr lang="en-US" dirty="0"/>
          </a:p>
          <a:p>
            <a:pPr lvl="1">
              <a:buFontTx/>
              <a:buChar char="-"/>
            </a:pPr>
            <a:endParaRPr lang="en-US" dirty="0"/>
          </a:p>
          <a:p>
            <a:pPr marL="0" indent="0">
              <a:buNone/>
            </a:pPr>
            <a:endParaRPr lang="en-US" dirty="0"/>
          </a:p>
        </p:txBody>
      </p:sp>
      <p:grpSp>
        <p:nvGrpSpPr>
          <p:cNvPr id="8" name="Group 7">
            <a:extLst>
              <a:ext uri="{FF2B5EF4-FFF2-40B4-BE49-F238E27FC236}">
                <a16:creationId xmlns:a16="http://schemas.microsoft.com/office/drawing/2014/main" id="{47F3FC8F-5890-46CF-805B-931705D35B94}"/>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2A3AF19-1207-4135-B32D-2AE9DB3AA5E3}"/>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7565FE57-DCC0-47B0-8D76-A74A9D6FE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41760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a:xfrm>
            <a:off x="838200" y="365126"/>
            <a:ext cx="10515600" cy="901488"/>
          </a:xfrm>
        </p:spPr>
        <p:txBody>
          <a:bodyPr/>
          <a:lstStyle/>
          <a:p>
            <a:r>
              <a:rPr lang="en-US" dirty="0"/>
              <a:t>Data model: Common patterns</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266614"/>
            <a:ext cx="11018520" cy="5485877"/>
          </a:xfrm>
        </p:spPr>
        <p:txBody>
          <a:bodyPr>
            <a:normAutofit lnSpcReduction="10000"/>
          </a:bodyPr>
          <a:lstStyle/>
          <a:p>
            <a:pPr>
              <a:spcBef>
                <a:spcPts val="0"/>
              </a:spcBef>
            </a:pPr>
            <a:r>
              <a:rPr lang="en-US" sz="2400" dirty="0"/>
              <a:t>Example: Original pseudo contract</a:t>
            </a:r>
          </a:p>
          <a:p>
            <a:pPr marL="0" indent="0">
              <a:spcBef>
                <a:spcPts val="0"/>
              </a:spcBef>
              <a:buNone/>
            </a:pPr>
            <a:r>
              <a:rPr lang="en-US" sz="2400" dirty="0"/>
              <a:t>{</a:t>
            </a:r>
          </a:p>
          <a:p>
            <a:pPr marL="0" indent="0">
              <a:spcBef>
                <a:spcPts val="0"/>
              </a:spcBef>
              <a:buNone/>
            </a:pPr>
            <a:r>
              <a:rPr lang="en-US" sz="2400" dirty="0"/>
              <a:t>	“id”: “&lt;</a:t>
            </a:r>
            <a:r>
              <a:rPr lang="en-US" sz="2400" dirty="0" err="1"/>
              <a:t>Guid</a:t>
            </a:r>
            <a:r>
              <a:rPr lang="en-US" sz="2400" dirty="0"/>
              <a:t>&gt;”,</a:t>
            </a:r>
          </a:p>
          <a:p>
            <a:pPr marL="0" indent="0">
              <a:spcBef>
                <a:spcPts val="0"/>
              </a:spcBef>
              <a:buNone/>
            </a:pPr>
            <a:r>
              <a:rPr lang="en-US" sz="2400" dirty="0"/>
              <a:t>	“</a:t>
            </a:r>
            <a:r>
              <a:rPr lang="en-US" sz="2400" dirty="0" err="1"/>
              <a:t>EntitlementKey</a:t>
            </a:r>
            <a:r>
              <a:rPr lang="en-US" sz="2400" dirty="0"/>
              <a:t>”: “</a:t>
            </a:r>
            <a:r>
              <a:rPr lang="en-US" sz="2400" dirty="0" err="1"/>
              <a:t>big:ProductId:SkuId</a:t>
            </a:r>
            <a:r>
              <a:rPr lang="en-US" sz="2400" dirty="0"/>
              <a:t>”,</a:t>
            </a:r>
          </a:p>
          <a:p>
            <a:pPr marL="0" indent="0">
              <a:spcBef>
                <a:spcPts val="0"/>
              </a:spcBef>
              <a:buNone/>
            </a:pPr>
            <a:r>
              <a:rPr lang="en-US" sz="2400" dirty="0"/>
              <a:t>	“</a:t>
            </a:r>
            <a:r>
              <a:rPr lang="en-US" sz="2400" dirty="0" err="1"/>
              <a:t>UserId</a:t>
            </a:r>
            <a:r>
              <a:rPr lang="en-US" sz="2400" dirty="0"/>
              <a:t>”: “</a:t>
            </a:r>
            <a:r>
              <a:rPr lang="en-US" sz="2400" dirty="0" err="1"/>
              <a:t>SomeUser</a:t>
            </a:r>
            <a:r>
              <a:rPr lang="en-US" sz="2400" dirty="0"/>
              <a:t>”,</a:t>
            </a:r>
          </a:p>
          <a:p>
            <a:pPr marL="0" indent="0">
              <a:spcBef>
                <a:spcPts val="0"/>
              </a:spcBef>
              <a:buNone/>
            </a:pPr>
            <a:r>
              <a:rPr lang="en-US" sz="2400" dirty="0"/>
              <a:t>	“Status”: “Active”</a:t>
            </a:r>
          </a:p>
          <a:p>
            <a:pPr marL="0" indent="0">
              <a:spcBef>
                <a:spcPts val="0"/>
              </a:spcBef>
              <a:buNone/>
            </a:pPr>
            <a:r>
              <a:rPr lang="en-US" sz="2400" dirty="0"/>
              <a:t>	[…]</a:t>
            </a:r>
          </a:p>
          <a:p>
            <a:pPr marL="0" indent="0">
              <a:spcBef>
                <a:spcPts val="0"/>
              </a:spcBef>
              <a:buNone/>
            </a:pPr>
            <a:r>
              <a:rPr lang="en-US" sz="2400" dirty="0"/>
              <a:t>}</a:t>
            </a:r>
          </a:p>
          <a:p>
            <a:pPr>
              <a:spcBef>
                <a:spcPts val="0"/>
              </a:spcBef>
              <a:buFontTx/>
              <a:buChar char="-"/>
            </a:pPr>
            <a:r>
              <a:rPr lang="en-US" sz="2400" dirty="0" err="1"/>
              <a:t>ProductId</a:t>
            </a:r>
            <a:r>
              <a:rPr lang="en-US" sz="2400" dirty="0"/>
              <a:t>/SkuId identify the digital good, could be a game, a subscriptions, consumables like bullets that can be used in a game (1 user could own multiple entitlements for the same </a:t>
            </a:r>
            <a:r>
              <a:rPr lang="en-US" sz="2400" dirty="0" err="1"/>
              <a:t>ProductId</a:t>
            </a:r>
            <a:r>
              <a:rPr lang="en-US" sz="2400" dirty="0"/>
              <a:t>/SkuId combination)</a:t>
            </a:r>
          </a:p>
          <a:p>
            <a:pPr>
              <a:spcBef>
                <a:spcPts val="0"/>
              </a:spcBef>
              <a:buFontTx/>
              <a:buChar char="-"/>
            </a:pPr>
            <a:r>
              <a:rPr lang="en-US" sz="2400" dirty="0"/>
              <a:t>Typical query pattern: SELECT e.* FROM e WHERE </a:t>
            </a:r>
            <a:r>
              <a:rPr lang="en-US" sz="2400" dirty="0" err="1"/>
              <a:t>e.UserId</a:t>
            </a:r>
            <a:r>
              <a:rPr lang="en-US" sz="2400" dirty="0"/>
              <a:t> in (“User123”, “</a:t>
            </a:r>
            <a:r>
              <a:rPr lang="en-US" sz="2400" dirty="0" err="1"/>
              <a:t>UserABC</a:t>
            </a:r>
            <a:r>
              <a:rPr lang="en-US" sz="2400" dirty="0"/>
              <a:t>”, “Device789”) AND </a:t>
            </a:r>
            <a:r>
              <a:rPr lang="en-US" sz="2400" dirty="0" err="1"/>
              <a:t>e.Status</a:t>
            </a:r>
            <a:r>
              <a:rPr lang="en-US" sz="2400" dirty="0"/>
              <a:t> == “Active” AND </a:t>
            </a:r>
            <a:r>
              <a:rPr lang="en-US" sz="2400" dirty="0" err="1"/>
              <a:t>e.EntitlementKey</a:t>
            </a:r>
            <a:r>
              <a:rPr lang="en-US" sz="2400" dirty="0"/>
              <a:t> == “big:Halo5:GoldEdition”</a:t>
            </a:r>
          </a:p>
          <a:p>
            <a:pPr>
              <a:spcBef>
                <a:spcPts val="0"/>
              </a:spcBef>
              <a:buFontTx/>
              <a:buChar char="-"/>
            </a:pPr>
            <a:r>
              <a:rPr lang="en-US" sz="2400" dirty="0"/>
              <a:t>Problems:</a:t>
            </a:r>
          </a:p>
          <a:p>
            <a:pPr lvl="1">
              <a:spcBef>
                <a:spcPts val="0"/>
              </a:spcBef>
              <a:buFontTx/>
              <a:buChar char="-"/>
            </a:pPr>
            <a:r>
              <a:rPr lang="en-US" sz="2000" dirty="0"/>
              <a:t>Query vs. Point-lookup</a:t>
            </a:r>
          </a:p>
          <a:p>
            <a:pPr lvl="1">
              <a:spcBef>
                <a:spcPts val="0"/>
              </a:spcBef>
              <a:buFontTx/>
              <a:buChar char="-"/>
            </a:pPr>
            <a:r>
              <a:rPr lang="en-US" sz="2000" dirty="0"/>
              <a:t>Query plan/Execution order:</a:t>
            </a:r>
          </a:p>
          <a:p>
            <a:pPr lvl="2">
              <a:spcBef>
                <a:spcPts val="0"/>
              </a:spcBef>
              <a:buFontTx/>
              <a:buChar char="-"/>
            </a:pPr>
            <a:r>
              <a:rPr lang="en-US" sz="1600" dirty="0"/>
              <a:t>Complexity, Order of Filter criteria vs. statistics (* to be changed )</a:t>
            </a:r>
          </a:p>
          <a:p>
            <a:pPr>
              <a:buFontTx/>
              <a:buChar char="-"/>
            </a:pPr>
            <a:endParaRPr lang="en-US" dirty="0"/>
          </a:p>
          <a:p>
            <a:pPr>
              <a:buFontTx/>
              <a:buChar char="-"/>
            </a:pPr>
            <a:endParaRPr lang="en-US" dirty="0"/>
          </a:p>
          <a:p>
            <a:endParaRPr lang="en-US" dirty="0"/>
          </a:p>
        </p:txBody>
      </p:sp>
      <p:grpSp>
        <p:nvGrpSpPr>
          <p:cNvPr id="7" name="Group 6">
            <a:extLst>
              <a:ext uri="{FF2B5EF4-FFF2-40B4-BE49-F238E27FC236}">
                <a16:creationId xmlns:a16="http://schemas.microsoft.com/office/drawing/2014/main" id="{8C5B3CE4-3C4D-4CE9-9EDD-BEC3EABD5ACA}"/>
              </a:ext>
            </a:extLst>
          </p:cNvPr>
          <p:cNvGrpSpPr/>
          <p:nvPr/>
        </p:nvGrpSpPr>
        <p:grpSpPr>
          <a:xfrm>
            <a:off x="5135520" y="5735781"/>
            <a:ext cx="6875294" cy="970280"/>
            <a:chOff x="5135520" y="5735781"/>
            <a:chExt cx="6875294" cy="970280"/>
          </a:xfrm>
        </p:grpSpPr>
        <p:sp>
          <p:nvSpPr>
            <p:cNvPr id="8" name="Rectangle 7">
              <a:extLst>
                <a:ext uri="{FF2B5EF4-FFF2-40B4-BE49-F238E27FC236}">
                  <a16:creationId xmlns:a16="http://schemas.microsoft.com/office/drawing/2014/main" id="{AC204588-08AE-472C-9F0A-94A5E61C1281}"/>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9" name="Picture 8">
              <a:extLst>
                <a:ext uri="{FF2B5EF4-FFF2-40B4-BE49-F238E27FC236}">
                  <a16:creationId xmlns:a16="http://schemas.microsoft.com/office/drawing/2014/main" id="{F3C97003-2857-4851-87BC-F9CC5C4A4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138364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5C4-17A0-417E-9F9D-0AF166BB2D5E}"/>
              </a:ext>
            </a:extLst>
          </p:cNvPr>
          <p:cNvSpPr>
            <a:spLocks noGrp="1"/>
          </p:cNvSpPr>
          <p:nvPr>
            <p:ph type="title"/>
          </p:nvPr>
        </p:nvSpPr>
        <p:spPr/>
        <p:txBody>
          <a:bodyPr/>
          <a:lstStyle/>
          <a:p>
            <a:r>
              <a:rPr lang="en-US" dirty="0"/>
              <a:t>Data model: Common patterns</a:t>
            </a:r>
          </a:p>
        </p:txBody>
      </p:sp>
      <p:sp>
        <p:nvSpPr>
          <p:cNvPr id="3" name="Text Placeholder 2">
            <a:extLst>
              <a:ext uri="{FF2B5EF4-FFF2-40B4-BE49-F238E27FC236}">
                <a16:creationId xmlns:a16="http://schemas.microsoft.com/office/drawing/2014/main" id="{77F13B88-203D-40EE-A17F-2DC77100AF4C}"/>
              </a:ext>
            </a:extLst>
          </p:cNvPr>
          <p:cNvSpPr>
            <a:spLocks noGrp="1"/>
          </p:cNvSpPr>
          <p:nvPr>
            <p:ph type="body" sz="quarter" idx="10"/>
          </p:nvPr>
        </p:nvSpPr>
        <p:spPr>
          <a:xfrm>
            <a:off x="584200" y="1435496"/>
            <a:ext cx="11018520" cy="5316995"/>
          </a:xfrm>
        </p:spPr>
        <p:txBody>
          <a:bodyPr>
            <a:normAutofit fontScale="85000" lnSpcReduction="20000"/>
          </a:bodyPr>
          <a:lstStyle/>
          <a:p>
            <a:pPr>
              <a:spcBef>
                <a:spcPts val="0"/>
              </a:spcBef>
            </a:pPr>
            <a:r>
              <a:rPr lang="en-US" sz="2400" dirty="0"/>
              <a:t>Example: Optimized pseudo contract</a:t>
            </a:r>
          </a:p>
          <a:p>
            <a:pPr marL="0" indent="0">
              <a:spcBef>
                <a:spcPts val="0"/>
              </a:spcBef>
              <a:buNone/>
            </a:pPr>
            <a:r>
              <a:rPr lang="en-US" sz="2400" dirty="0"/>
              <a:t>{</a:t>
            </a:r>
          </a:p>
          <a:p>
            <a:pPr marL="0" indent="0">
              <a:spcBef>
                <a:spcPts val="0"/>
              </a:spcBef>
              <a:buNone/>
            </a:pPr>
            <a:r>
              <a:rPr lang="en-US" sz="2400" dirty="0"/>
              <a:t>	“id”: “</a:t>
            </a:r>
            <a:r>
              <a:rPr lang="en-US" sz="2400" dirty="0" err="1"/>
              <a:t>big:ProductId:SkuId</a:t>
            </a:r>
            <a:r>
              <a:rPr lang="en-US" sz="2400" dirty="0"/>
              <a:t>”,</a:t>
            </a:r>
          </a:p>
          <a:p>
            <a:pPr marL="0" indent="0">
              <a:spcBef>
                <a:spcPts val="0"/>
              </a:spcBef>
              <a:buNone/>
            </a:pPr>
            <a:r>
              <a:rPr lang="en-US" sz="2400" dirty="0"/>
              <a:t>	“</a:t>
            </a:r>
            <a:r>
              <a:rPr lang="en-US" sz="2400" dirty="0" err="1"/>
              <a:t>UserId</a:t>
            </a:r>
            <a:r>
              <a:rPr lang="en-US" sz="2400" dirty="0"/>
              <a:t>”: “</a:t>
            </a:r>
            <a:r>
              <a:rPr lang="en-US" sz="2400" dirty="0" err="1"/>
              <a:t>SomeUser</a:t>
            </a:r>
            <a:r>
              <a:rPr lang="en-US" sz="2400" dirty="0"/>
              <a:t>”,</a:t>
            </a:r>
          </a:p>
          <a:p>
            <a:pPr marL="0" indent="0">
              <a:spcBef>
                <a:spcPts val="0"/>
              </a:spcBef>
              <a:buNone/>
            </a:pPr>
            <a:r>
              <a:rPr lang="en-US" sz="2400" dirty="0"/>
              <a:t>	“Entitlements”: [</a:t>
            </a:r>
          </a:p>
          <a:p>
            <a:pPr marL="0" indent="0">
              <a:spcBef>
                <a:spcPts val="0"/>
              </a:spcBef>
              <a:buNone/>
            </a:pPr>
            <a:r>
              <a:rPr lang="en-US" sz="2400" dirty="0"/>
              <a:t>		{</a:t>
            </a:r>
          </a:p>
          <a:p>
            <a:pPr marL="0" indent="0">
              <a:spcBef>
                <a:spcPts val="0"/>
              </a:spcBef>
              <a:buNone/>
            </a:pPr>
            <a:r>
              <a:rPr lang="en-US" sz="2400" dirty="0"/>
              <a:t>			“</a:t>
            </a:r>
            <a:r>
              <a:rPr lang="en-US" sz="2400" dirty="0" err="1"/>
              <a:t>EntitlementId</a:t>
            </a:r>
            <a:r>
              <a:rPr lang="en-US" sz="2400" dirty="0"/>
              <a:t>”: “&lt;</a:t>
            </a:r>
            <a:r>
              <a:rPr lang="en-US" sz="2400" dirty="0" err="1"/>
              <a:t>Guid</a:t>
            </a:r>
            <a:r>
              <a:rPr lang="en-US" sz="2400" dirty="0"/>
              <a:t>&gt;”,</a:t>
            </a:r>
          </a:p>
          <a:p>
            <a:pPr marL="0" indent="0">
              <a:spcBef>
                <a:spcPts val="0"/>
              </a:spcBef>
              <a:buNone/>
            </a:pPr>
            <a:r>
              <a:rPr lang="en-US" sz="2400" dirty="0"/>
              <a:t>			“Status”: “Active”,</a:t>
            </a:r>
          </a:p>
          <a:p>
            <a:pPr marL="0" indent="0">
              <a:spcBef>
                <a:spcPts val="0"/>
              </a:spcBef>
              <a:buNone/>
            </a:pPr>
            <a:r>
              <a:rPr lang="en-US" sz="2400" dirty="0"/>
              <a:t>			[…]</a:t>
            </a:r>
          </a:p>
          <a:p>
            <a:pPr marL="0" indent="0">
              <a:spcBef>
                <a:spcPts val="0"/>
              </a:spcBef>
              <a:buNone/>
            </a:pPr>
            <a:r>
              <a:rPr lang="en-US" sz="2400" dirty="0"/>
              <a:t>		}[, …]</a:t>
            </a:r>
          </a:p>
          <a:p>
            <a:pPr marL="0" indent="0">
              <a:spcBef>
                <a:spcPts val="0"/>
              </a:spcBef>
              <a:buNone/>
            </a:pPr>
            <a:r>
              <a:rPr lang="en-US" sz="2400" dirty="0"/>
              <a:t>	]</a:t>
            </a:r>
          </a:p>
          <a:p>
            <a:pPr marL="0" indent="0">
              <a:spcBef>
                <a:spcPts val="0"/>
              </a:spcBef>
              <a:buNone/>
            </a:pPr>
            <a:r>
              <a:rPr lang="en-US" sz="2400" dirty="0"/>
              <a:t>}</a:t>
            </a:r>
          </a:p>
          <a:p>
            <a:pPr marL="0" indent="0">
              <a:spcBef>
                <a:spcPts val="0"/>
              </a:spcBef>
              <a:buNone/>
            </a:pPr>
            <a:r>
              <a:rPr lang="en-US" sz="2400" dirty="0">
                <a:solidFill>
                  <a:srgbClr val="FF0000"/>
                </a:solidFill>
              </a:rPr>
              <a:t>Caution: Not a general best practice – mileage will vary based on use case. But worth considering…</a:t>
            </a:r>
          </a:p>
          <a:p>
            <a:pPr>
              <a:buFontTx/>
              <a:buChar char="-"/>
            </a:pPr>
            <a:r>
              <a:rPr lang="en-US" dirty="0"/>
              <a:t>Most common Query pattern (by </a:t>
            </a:r>
            <a:r>
              <a:rPr lang="en-US" dirty="0" err="1"/>
              <a:t>EntitlementKey</a:t>
            </a:r>
            <a:r>
              <a:rPr lang="en-US" dirty="0"/>
              <a:t> for a set of users) would be executable by point lookups + some in-memory filtering (like status==active)</a:t>
            </a:r>
          </a:p>
          <a:p>
            <a:pPr>
              <a:buFontTx/>
              <a:buChar char="-"/>
            </a:pPr>
            <a:r>
              <a:rPr lang="en-US" dirty="0"/>
              <a:t>For remaining queries ensure Single </a:t>
            </a:r>
            <a:r>
              <a:rPr lang="en-US" dirty="0" err="1"/>
              <a:t>UserId</a:t>
            </a:r>
            <a:r>
              <a:rPr lang="en-US" dirty="0"/>
              <a:t> as first filter (to make sure it is always processed first)</a:t>
            </a:r>
          </a:p>
          <a:p>
            <a:pPr>
              <a:buFontTx/>
              <a:buChar char="-"/>
            </a:pPr>
            <a:r>
              <a:rPr lang="en-US" dirty="0"/>
              <a:t>Some very unselective filter criteria (&gt;99% of entitlement “Active”) consider filtering in memory instead</a:t>
            </a:r>
          </a:p>
          <a:p>
            <a:pPr>
              <a:buFontTx/>
              <a:buChar char="-"/>
            </a:pPr>
            <a:endParaRPr lang="en-US" dirty="0"/>
          </a:p>
          <a:p>
            <a:endParaRPr lang="en-US" dirty="0"/>
          </a:p>
        </p:txBody>
      </p:sp>
      <p:grpSp>
        <p:nvGrpSpPr>
          <p:cNvPr id="7" name="Group 6">
            <a:extLst>
              <a:ext uri="{FF2B5EF4-FFF2-40B4-BE49-F238E27FC236}">
                <a16:creationId xmlns:a16="http://schemas.microsoft.com/office/drawing/2014/main" id="{143A1306-1D3A-4E40-90E4-688455D0D9FE}"/>
              </a:ext>
            </a:extLst>
          </p:cNvPr>
          <p:cNvGrpSpPr/>
          <p:nvPr/>
        </p:nvGrpSpPr>
        <p:grpSpPr>
          <a:xfrm>
            <a:off x="5135520" y="5735781"/>
            <a:ext cx="6875294" cy="970280"/>
            <a:chOff x="5135520" y="5735781"/>
            <a:chExt cx="6875294" cy="970280"/>
          </a:xfrm>
        </p:grpSpPr>
        <p:sp>
          <p:nvSpPr>
            <p:cNvPr id="8" name="Rectangle 7">
              <a:extLst>
                <a:ext uri="{FF2B5EF4-FFF2-40B4-BE49-F238E27FC236}">
                  <a16:creationId xmlns:a16="http://schemas.microsoft.com/office/drawing/2014/main" id="{8A61DBA6-9F49-4E59-BBEB-6EF13F0DF387}"/>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9" name="Picture 8">
              <a:extLst>
                <a:ext uri="{FF2B5EF4-FFF2-40B4-BE49-F238E27FC236}">
                  <a16:creationId xmlns:a16="http://schemas.microsoft.com/office/drawing/2014/main" id="{9368ED90-2EFA-4B62-9FD5-F705CF4AF1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5721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Document size considerations</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r>
              <a:rPr lang="en-US" b="1" dirty="0"/>
              <a:t>Modeling for smaller document sizes</a:t>
            </a:r>
          </a:p>
          <a:p>
            <a:pPr lvl="1"/>
            <a:r>
              <a:rPr lang="en-US" dirty="0"/>
              <a:t>CosmosDB has a hard limit of 2MB (soon increasable to up-to 16 MB) per document</a:t>
            </a:r>
          </a:p>
          <a:p>
            <a:pPr lvl="1"/>
            <a:r>
              <a:rPr lang="en-US" dirty="0"/>
              <a:t>Request units being charged for read/query as well as writes depend on the document payload. So especially in scenarios where documents are often retrieved or updated it is often preferable to split documents.</a:t>
            </a:r>
          </a:p>
          <a:p>
            <a:pPr lvl="1"/>
            <a:r>
              <a:rPr lang="en-US" dirty="0"/>
              <a:t>When storing multiple documents with the same logical partition key within the same collections Transactional Batch API or stored procedures can be used for updates across documents within atomic transactions</a:t>
            </a:r>
          </a:p>
          <a:p>
            <a:endParaRPr lang="en-US" dirty="0"/>
          </a:p>
          <a:p>
            <a:pPr marL="0" indent="0">
              <a:buNone/>
            </a:pPr>
            <a:endParaRPr lang="en-US" dirty="0"/>
          </a:p>
        </p:txBody>
      </p:sp>
      <p:grpSp>
        <p:nvGrpSpPr>
          <p:cNvPr id="8" name="Group 7">
            <a:extLst>
              <a:ext uri="{FF2B5EF4-FFF2-40B4-BE49-F238E27FC236}">
                <a16:creationId xmlns:a16="http://schemas.microsoft.com/office/drawing/2014/main" id="{3E74034F-D7C6-4B80-BFAB-92B19E33A42A}"/>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26A1225E-B431-458C-A50D-7922E7A9F9A8}"/>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475F318-F290-4E59-9F2B-2F246BED8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2746589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nature&#10;&#10;Description generated with high confidence">
            <a:extLst>
              <a:ext uri="{FF2B5EF4-FFF2-40B4-BE49-F238E27FC236}">
                <a16:creationId xmlns:a16="http://schemas.microsoft.com/office/drawing/2014/main" id="{05CD5E5D-F64B-44E8-A125-7B76332938C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b="15625"/>
          <a:stretch/>
        </p:blipFill>
        <p:spPr>
          <a:xfrm>
            <a:off x="2" y="1"/>
            <a:ext cx="12191999" cy="6858000"/>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1F874AB6-472D-482B-A741-FA4C883CA348}"/>
              </a:ext>
            </a:extLst>
          </p:cNvPr>
          <p:cNvPicPr>
            <a:picLocks noChangeAspect="1"/>
          </p:cNvPicPr>
          <p:nvPr/>
        </p:nvPicPr>
        <p:blipFill>
          <a:blip r:embed="rId5"/>
          <a:stretch>
            <a:fillRect/>
          </a:stretch>
        </p:blipFill>
        <p:spPr>
          <a:xfrm>
            <a:off x="2188200" y="1864560"/>
            <a:ext cx="8048408" cy="4318059"/>
          </a:xfrm>
          <a:prstGeom prst="rect">
            <a:avLst/>
          </a:prstGeom>
          <a:solidFill>
            <a:schemeClr val="bg1"/>
          </a:solidFill>
        </p:spPr>
      </p:pic>
      <p:sp>
        <p:nvSpPr>
          <p:cNvPr id="4" name="Title 1">
            <a:extLst>
              <a:ext uri="{FF2B5EF4-FFF2-40B4-BE49-F238E27FC236}">
                <a16:creationId xmlns:a16="http://schemas.microsoft.com/office/drawing/2014/main" id="{937BC812-FC56-47C6-A5E5-E1A0B5F210CC}"/>
              </a:ext>
            </a:extLst>
          </p:cNvPr>
          <p:cNvSpPr txBox="1">
            <a:spLocks/>
          </p:cNvSpPr>
          <p:nvPr/>
        </p:nvSpPr>
        <p:spPr>
          <a:xfrm>
            <a:off x="-259410" y="955886"/>
            <a:ext cx="9977151" cy="246221"/>
          </a:xfrm>
          <a:prstGeom prst="rect">
            <a:avLst/>
          </a:prstGeom>
          <a:noFill/>
        </p:spPr>
        <p:txBody>
          <a:bodyPr vert="horz" wrap="square" lIns="0" tIns="0" rIns="0" bIns="0" rtlCol="0" anchor="t"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344">
              <a:defRPr/>
            </a:pPr>
            <a:r>
              <a:rPr lang="en-US" sz="1600">
                <a:solidFill>
                  <a:schemeClr val="bg1"/>
                </a:solidFill>
                <a:latin typeface="Calibri" panose="020F0502020204030204"/>
                <a:cs typeface="Segoe UI Semibold"/>
              </a:rPr>
              <a:t>Persistent log of records within an Azure Cosmos DB container in the order in which they were modified</a:t>
            </a:r>
          </a:p>
        </p:txBody>
      </p:sp>
      <p:sp>
        <p:nvSpPr>
          <p:cNvPr id="5" name="Title 1">
            <a:extLst>
              <a:ext uri="{FF2B5EF4-FFF2-40B4-BE49-F238E27FC236}">
                <a16:creationId xmlns:a16="http://schemas.microsoft.com/office/drawing/2014/main" id="{ED6F40E1-2C4A-477A-BA8B-3899AD480746}"/>
              </a:ext>
            </a:extLst>
          </p:cNvPr>
          <p:cNvSpPr>
            <a:spLocks noGrp="1"/>
          </p:cNvSpPr>
          <p:nvPr>
            <p:ph type="title"/>
          </p:nvPr>
        </p:nvSpPr>
        <p:spPr>
          <a:xfrm>
            <a:off x="268080" y="168460"/>
            <a:ext cx="11655840" cy="899665"/>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Cosmos DB change feed</a:t>
            </a:r>
          </a:p>
        </p:txBody>
      </p:sp>
    </p:spTree>
    <p:extLst>
      <p:ext uri="{BB962C8B-B14F-4D97-AF65-F5344CB8AC3E}">
        <p14:creationId xmlns:p14="http://schemas.microsoft.com/office/powerpoint/2010/main" val="145159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nature&#10;&#10;Description generated with high confidence">
            <a:extLst>
              <a:ext uri="{FF2B5EF4-FFF2-40B4-BE49-F238E27FC236}">
                <a16:creationId xmlns:a16="http://schemas.microsoft.com/office/drawing/2014/main" id="{5D45CF83-F86A-4968-8EC8-7895229D1FC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b="15625"/>
          <a:stretch/>
        </p:blipFill>
        <p:spPr>
          <a:xfrm>
            <a:off x="2" y="1"/>
            <a:ext cx="12191999" cy="6858000"/>
          </a:xfrm>
          <a:prstGeom prst="rect">
            <a:avLst/>
          </a:prstGeom>
        </p:spPr>
      </p:pic>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4" y="289960"/>
            <a:ext cx="8670777" cy="899537"/>
          </a:xfrm>
          <a:prstGeom prst="rect">
            <a:avLst/>
          </a:prstGeom>
        </p:spPr>
        <p:txBody>
          <a:bodyPr>
            <a:normAutofit/>
          </a:bodyPr>
          <a:lstStyle/>
          <a:p>
            <a:r>
              <a:rPr lang="en-US" sz="4267">
                <a:solidFill>
                  <a:schemeClr val="bg1"/>
                </a:solidFill>
                <a:latin typeface="Segoe UI Semibold" panose="020B0702040204020203" pitchFamily="34" charset="0"/>
                <a:cs typeface="Segoe UI Semibold" panose="020B0702040204020203" pitchFamily="34" charset="0"/>
              </a:rPr>
              <a:t>Event Sourcing for Microservices</a:t>
            </a:r>
          </a:p>
        </p:txBody>
      </p:sp>
      <p:sp>
        <p:nvSpPr>
          <p:cNvPr id="5" name="Rectangle: Rounded Corners 4">
            <a:extLst>
              <a:ext uri="{FF2B5EF4-FFF2-40B4-BE49-F238E27FC236}">
                <a16:creationId xmlns:a16="http://schemas.microsoft.com/office/drawing/2014/main" id="{25DCAB11-C3EE-4F79-9133-811978ADFB18}"/>
              </a:ext>
            </a:extLst>
          </p:cNvPr>
          <p:cNvSpPr/>
          <p:nvPr/>
        </p:nvSpPr>
        <p:spPr bwMode="auto">
          <a:xfrm>
            <a:off x="3069648" y="3074333"/>
            <a:ext cx="1867552" cy="2091659"/>
          </a:xfrm>
          <a:prstGeom prst="roundRect">
            <a:avLst/>
          </a:prstGeom>
          <a:no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a:solidFill>
                <a:schemeClr val="bg1"/>
              </a:solidFill>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1E270811-13C2-4334-AE1F-C4316A868AFF}"/>
              </a:ext>
            </a:extLst>
          </p:cNvPr>
          <p:cNvSpPr txBox="1"/>
          <p:nvPr/>
        </p:nvSpPr>
        <p:spPr>
          <a:xfrm>
            <a:off x="5392968" y="2435487"/>
            <a:ext cx="1867552" cy="732856"/>
          </a:xfrm>
          <a:prstGeom prst="rect">
            <a:avLst/>
          </a:prstGeom>
          <a:noFill/>
        </p:spPr>
        <p:txBody>
          <a:bodyPr wrap="square" lIns="179285" tIns="143428" rIns="179285" bIns="143428" rtlCol="0">
            <a:spAutoFit/>
          </a:bodyPr>
          <a:lstStyle/>
          <a:p>
            <a:pPr algn="ctr" defTabSz="914344">
              <a:lnSpc>
                <a:spcPct val="90000"/>
              </a:lnSpc>
              <a:spcAft>
                <a:spcPts val="588"/>
              </a:spcAft>
              <a:defRPr/>
            </a:pPr>
            <a:r>
              <a:rPr lang="en-US" sz="1600">
                <a:solidFill>
                  <a:schemeClr val="bg1"/>
                </a:solidFill>
                <a:latin typeface="Segoe UI Semilight"/>
              </a:rPr>
              <a:t>Persistent Event Store</a:t>
            </a:r>
          </a:p>
        </p:txBody>
      </p:sp>
      <p:cxnSp>
        <p:nvCxnSpPr>
          <p:cNvPr id="8" name="Straight Arrow Connector 7">
            <a:extLst>
              <a:ext uri="{FF2B5EF4-FFF2-40B4-BE49-F238E27FC236}">
                <a16:creationId xmlns:a16="http://schemas.microsoft.com/office/drawing/2014/main" id="{169FFDC9-E1F7-4EBC-8B25-11D867FA057F}"/>
              </a:ext>
            </a:extLst>
          </p:cNvPr>
          <p:cNvCxnSpPr/>
          <p:nvPr/>
        </p:nvCxnSpPr>
        <p:spPr>
          <a:xfrm>
            <a:off x="1500905" y="4069736"/>
            <a:ext cx="1494041"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D1B14B-F38D-492D-A8D9-C726C16FFC6E}"/>
              </a:ext>
            </a:extLst>
          </p:cNvPr>
          <p:cNvSpPr txBox="1"/>
          <p:nvPr/>
        </p:nvSpPr>
        <p:spPr>
          <a:xfrm>
            <a:off x="1312897" y="3606339"/>
            <a:ext cx="1371964" cy="534083"/>
          </a:xfrm>
          <a:prstGeom prst="rect">
            <a:avLst/>
          </a:prstGeom>
          <a:noFill/>
        </p:spPr>
        <p:txBody>
          <a:bodyPr wrap="none" lIns="179285" tIns="143428" rIns="179285" bIns="143428" rtlCol="0">
            <a:spAutoFit/>
          </a:bodyPr>
          <a:lstStyle/>
          <a:p>
            <a:pPr defTabSz="914344">
              <a:lnSpc>
                <a:spcPct val="90000"/>
              </a:lnSpc>
              <a:spcAft>
                <a:spcPts val="588"/>
              </a:spcAft>
              <a:defRPr/>
            </a:pPr>
            <a:r>
              <a:rPr lang="en-US" sz="1765" i="1">
                <a:solidFill>
                  <a:schemeClr val="bg1"/>
                </a:solidFill>
                <a:latin typeface="Segoe UI Semilight"/>
              </a:rPr>
              <a:t>New Event</a:t>
            </a:r>
          </a:p>
        </p:txBody>
      </p:sp>
      <p:pic>
        <p:nvPicPr>
          <p:cNvPr id="10" name="Picture 9">
            <a:extLst>
              <a:ext uri="{FF2B5EF4-FFF2-40B4-BE49-F238E27FC236}">
                <a16:creationId xmlns:a16="http://schemas.microsoft.com/office/drawing/2014/main" id="{BB6FEF4E-C5E5-4CAC-8691-121559C32DAA}"/>
              </a:ext>
            </a:extLst>
          </p:cNvPr>
          <p:cNvPicPr>
            <a:picLocks noChangeAspect="1"/>
          </p:cNvPicPr>
          <p:nvPr/>
        </p:nvPicPr>
        <p:blipFill>
          <a:blip r:embed="rId5"/>
          <a:stretch>
            <a:fillRect/>
          </a:stretch>
        </p:blipFill>
        <p:spPr>
          <a:xfrm>
            <a:off x="5908327" y="3228559"/>
            <a:ext cx="836836" cy="1823671"/>
          </a:xfrm>
          <a:prstGeom prst="rect">
            <a:avLst/>
          </a:prstGeom>
        </p:spPr>
      </p:pic>
      <p:cxnSp>
        <p:nvCxnSpPr>
          <p:cNvPr id="13" name="Straight Arrow Connector 12">
            <a:extLst>
              <a:ext uri="{FF2B5EF4-FFF2-40B4-BE49-F238E27FC236}">
                <a16:creationId xmlns:a16="http://schemas.microsoft.com/office/drawing/2014/main" id="{E7687B88-8CC9-4357-B56E-F785800B1CA8}"/>
              </a:ext>
            </a:extLst>
          </p:cNvPr>
          <p:cNvCxnSpPr/>
          <p:nvPr/>
        </p:nvCxnSpPr>
        <p:spPr>
          <a:xfrm>
            <a:off x="5086604" y="4140395"/>
            <a:ext cx="82172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93502D53-3D15-4CA8-BAC4-D3AA40889E3E}"/>
              </a:ext>
            </a:extLst>
          </p:cNvPr>
          <p:cNvSpPr/>
          <p:nvPr/>
        </p:nvSpPr>
        <p:spPr bwMode="auto">
          <a:xfrm>
            <a:off x="8448196" y="2354075"/>
            <a:ext cx="2091659"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1600">
                <a:solidFill>
                  <a:schemeClr val="bg1"/>
                </a:solidFill>
                <a:latin typeface="Segoe UI Semilight"/>
                <a:ea typeface="Segoe UI" pitchFamily="34" charset="0"/>
                <a:cs typeface="Segoe UI" pitchFamily="34" charset="0"/>
              </a:rPr>
              <a:t>Microservice </a:t>
            </a:r>
          </a:p>
          <a:p>
            <a:pPr algn="ctr" defTabSz="914080" fontAlgn="base">
              <a:lnSpc>
                <a:spcPct val="90000"/>
              </a:lnSpc>
              <a:spcBef>
                <a:spcPct val="0"/>
              </a:spcBef>
              <a:spcAft>
                <a:spcPct val="0"/>
              </a:spcAft>
              <a:defRPr/>
            </a:pPr>
            <a:r>
              <a:rPr lang="en-US" sz="1600">
                <a:solidFill>
                  <a:schemeClr val="bg1"/>
                </a:solidFill>
                <a:latin typeface="Segoe UI Semilight"/>
                <a:ea typeface="Segoe UI" pitchFamily="34" charset="0"/>
                <a:cs typeface="Segoe UI" pitchFamily="34" charset="0"/>
              </a:rPr>
              <a:t>#1 </a:t>
            </a:r>
          </a:p>
        </p:txBody>
      </p:sp>
      <p:sp>
        <p:nvSpPr>
          <p:cNvPr id="15" name="Rectangle: Rounded Corners 14">
            <a:extLst>
              <a:ext uri="{FF2B5EF4-FFF2-40B4-BE49-F238E27FC236}">
                <a16:creationId xmlns:a16="http://schemas.microsoft.com/office/drawing/2014/main" id="{75464042-20CD-42CF-93A2-2C12A74192A7}"/>
              </a:ext>
            </a:extLst>
          </p:cNvPr>
          <p:cNvSpPr/>
          <p:nvPr/>
        </p:nvSpPr>
        <p:spPr bwMode="auto">
          <a:xfrm>
            <a:off x="8448196" y="4814576"/>
            <a:ext cx="2091659"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1600">
                <a:solidFill>
                  <a:schemeClr val="bg1"/>
                </a:solidFill>
                <a:latin typeface="Segoe UI Semilight"/>
                <a:ea typeface="Segoe UI" pitchFamily="34" charset="0"/>
                <a:cs typeface="Segoe UI" pitchFamily="34" charset="0"/>
              </a:rPr>
              <a:t>Microservice #N </a:t>
            </a:r>
          </a:p>
        </p:txBody>
      </p:sp>
      <p:sp>
        <p:nvSpPr>
          <p:cNvPr id="16" name="Rectangle: Rounded Corners 15">
            <a:extLst>
              <a:ext uri="{FF2B5EF4-FFF2-40B4-BE49-F238E27FC236}">
                <a16:creationId xmlns:a16="http://schemas.microsoft.com/office/drawing/2014/main" id="{44869E21-D1BE-440D-AFDF-540403F4A762}"/>
              </a:ext>
            </a:extLst>
          </p:cNvPr>
          <p:cNvSpPr/>
          <p:nvPr/>
        </p:nvSpPr>
        <p:spPr bwMode="auto">
          <a:xfrm>
            <a:off x="8448196" y="3293977"/>
            <a:ext cx="2091659" cy="804451"/>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1600">
                <a:solidFill>
                  <a:schemeClr val="bg1"/>
                </a:solidFill>
                <a:latin typeface="Segoe UI Semilight"/>
                <a:ea typeface="Segoe UI" pitchFamily="34" charset="0"/>
                <a:cs typeface="Segoe UI" pitchFamily="34" charset="0"/>
              </a:rPr>
              <a:t>Microservice #2 </a:t>
            </a:r>
          </a:p>
        </p:txBody>
      </p:sp>
      <p:cxnSp>
        <p:nvCxnSpPr>
          <p:cNvPr id="18" name="Straight Arrow Connector 17">
            <a:extLst>
              <a:ext uri="{FF2B5EF4-FFF2-40B4-BE49-F238E27FC236}">
                <a16:creationId xmlns:a16="http://schemas.microsoft.com/office/drawing/2014/main" id="{CAB12D2D-7ECB-44F7-AFB5-96DE08B48136}"/>
              </a:ext>
            </a:extLst>
          </p:cNvPr>
          <p:cNvCxnSpPr>
            <a:cxnSpLocks/>
          </p:cNvCxnSpPr>
          <p:nvPr/>
        </p:nvCxnSpPr>
        <p:spPr>
          <a:xfrm flipH="1">
            <a:off x="6976825" y="2756300"/>
            <a:ext cx="1471372" cy="1223597"/>
          </a:xfrm>
          <a:prstGeom prst="straightConnector1">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76189E-5152-471E-A06B-38600E17EFB9}"/>
              </a:ext>
            </a:extLst>
          </p:cNvPr>
          <p:cNvCxnSpPr>
            <a:cxnSpLocks/>
          </p:cNvCxnSpPr>
          <p:nvPr/>
        </p:nvCxnSpPr>
        <p:spPr>
          <a:xfrm>
            <a:off x="6976825" y="4233881"/>
            <a:ext cx="1471372" cy="98292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ABDA1-BC0E-46A4-804C-CBCBE6E3E7BB}"/>
              </a:ext>
            </a:extLst>
          </p:cNvPr>
          <p:cNvCxnSpPr>
            <a:cxnSpLocks/>
          </p:cNvCxnSpPr>
          <p:nvPr/>
        </p:nvCxnSpPr>
        <p:spPr>
          <a:xfrm flipH="1">
            <a:off x="6976825" y="3696202"/>
            <a:ext cx="1471372" cy="373535"/>
          </a:xfrm>
          <a:prstGeom prst="straightConnector1">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05BAB4-13B6-4657-A8B1-9F70F8B07099}"/>
              </a:ext>
            </a:extLst>
          </p:cNvPr>
          <p:cNvSpPr txBox="1"/>
          <p:nvPr/>
        </p:nvSpPr>
        <p:spPr>
          <a:xfrm>
            <a:off x="8380071" y="1529600"/>
            <a:ext cx="2159784" cy="732856"/>
          </a:xfrm>
          <a:prstGeom prst="rect">
            <a:avLst/>
          </a:prstGeom>
          <a:noFill/>
        </p:spPr>
        <p:txBody>
          <a:bodyPr wrap="square" lIns="179285" tIns="143428" rIns="179285" bIns="143428" rtlCol="0">
            <a:spAutoFit/>
          </a:bodyPr>
          <a:lstStyle/>
          <a:p>
            <a:pPr algn="ctr" defTabSz="914344">
              <a:lnSpc>
                <a:spcPct val="90000"/>
              </a:lnSpc>
              <a:spcAft>
                <a:spcPts val="588"/>
              </a:spcAft>
              <a:defRPr/>
            </a:pPr>
            <a:r>
              <a:rPr lang="en-US" sz="1600" i="1">
                <a:solidFill>
                  <a:schemeClr val="bg1"/>
                </a:solidFill>
                <a:latin typeface="Segoe UI Semilight"/>
              </a:rPr>
              <a:t>Trigger Action From Change Feed</a:t>
            </a:r>
          </a:p>
        </p:txBody>
      </p:sp>
      <p:sp>
        <p:nvSpPr>
          <p:cNvPr id="3" name="TextBox 2">
            <a:extLst>
              <a:ext uri="{FF2B5EF4-FFF2-40B4-BE49-F238E27FC236}">
                <a16:creationId xmlns:a16="http://schemas.microsoft.com/office/drawing/2014/main" id="{21E5D170-CB98-4CF1-963C-D3889DEAD00F}"/>
              </a:ext>
            </a:extLst>
          </p:cNvPr>
          <p:cNvSpPr txBox="1"/>
          <p:nvPr/>
        </p:nvSpPr>
        <p:spPr>
          <a:xfrm>
            <a:off x="9207701" y="4216465"/>
            <a:ext cx="506342" cy="511256"/>
          </a:xfrm>
          <a:prstGeom prst="rect">
            <a:avLst/>
          </a:prstGeom>
          <a:noFill/>
        </p:spPr>
        <p:txBody>
          <a:bodyPr wrap="none" lIns="179285" tIns="143428" rIns="179285" bIns="143428" rtlCol="0">
            <a:spAutoFit/>
          </a:bodyPr>
          <a:lstStyle/>
          <a:p>
            <a:pPr defTabSz="914344">
              <a:lnSpc>
                <a:spcPct val="90000"/>
              </a:lnSpc>
              <a:spcAft>
                <a:spcPts val="588"/>
              </a:spcAft>
              <a:defRPr/>
            </a:pPr>
            <a:r>
              <a:rPr lang="en-US" sz="1600">
                <a:solidFill>
                  <a:schemeClr val="bg1"/>
                </a:solidFill>
                <a:latin typeface="Segoe UI Semilight"/>
              </a:rPr>
              <a:t>…</a:t>
            </a:r>
          </a:p>
        </p:txBody>
      </p:sp>
      <p:pic>
        <p:nvPicPr>
          <p:cNvPr id="20" name="Picture 19">
            <a:extLst>
              <a:ext uri="{FF2B5EF4-FFF2-40B4-BE49-F238E27FC236}">
                <a16:creationId xmlns:a16="http://schemas.microsoft.com/office/drawing/2014/main" id="{6123B287-AFB1-45EE-B49C-D060131AFDC9}"/>
              </a:ext>
            </a:extLst>
          </p:cNvPr>
          <p:cNvPicPr>
            <a:picLocks noChangeAspect="1"/>
          </p:cNvPicPr>
          <p:nvPr/>
        </p:nvPicPr>
        <p:blipFill>
          <a:blip r:embed="rId6"/>
          <a:stretch>
            <a:fillRect/>
          </a:stretch>
        </p:blipFill>
        <p:spPr>
          <a:xfrm>
            <a:off x="3301937" y="3388936"/>
            <a:ext cx="1425641" cy="1425641"/>
          </a:xfrm>
          <a:prstGeom prst="rect">
            <a:avLst/>
          </a:prstGeom>
        </p:spPr>
      </p:pic>
    </p:spTree>
    <p:extLst>
      <p:ext uri="{BB962C8B-B14F-4D97-AF65-F5344CB8AC3E}">
        <p14:creationId xmlns:p14="http://schemas.microsoft.com/office/powerpoint/2010/main" val="1579596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nature&#10;&#10;Description generated with high confidence">
            <a:extLst>
              <a:ext uri="{FF2B5EF4-FFF2-40B4-BE49-F238E27FC236}">
                <a16:creationId xmlns:a16="http://schemas.microsoft.com/office/drawing/2014/main" id="{E40234A3-D0FE-4B10-9889-52DC62274F5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b="15625"/>
          <a:stretch/>
        </p:blipFill>
        <p:spPr>
          <a:xfrm>
            <a:off x="2" y="1"/>
            <a:ext cx="12191999" cy="6858000"/>
          </a:xfrm>
          <a:prstGeom prst="rect">
            <a:avLst/>
          </a:prstGeom>
        </p:spPr>
      </p:pic>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289960"/>
            <a:ext cx="11655079" cy="899537"/>
          </a:xfrm>
        </p:spPr>
        <p:txBody>
          <a:bodyPr>
            <a:normAutofit/>
          </a:bodyPr>
          <a:lstStyle/>
          <a:p>
            <a:r>
              <a:rPr lang="en-US" sz="4267">
                <a:solidFill>
                  <a:schemeClr val="bg1"/>
                </a:solidFill>
                <a:latin typeface="Segoe UI Semibold" panose="020B0702040204020203" pitchFamily="34" charset="0"/>
                <a:cs typeface="Segoe UI Semibold" panose="020B0702040204020203" pitchFamily="34" charset="0"/>
              </a:rPr>
              <a:t>Materializing Views</a:t>
            </a:r>
          </a:p>
        </p:txBody>
      </p:sp>
      <p:graphicFrame>
        <p:nvGraphicFramePr>
          <p:cNvPr id="4" name="Table 3">
            <a:extLst>
              <a:ext uri="{FF2B5EF4-FFF2-40B4-BE49-F238E27FC236}">
                <a16:creationId xmlns:a16="http://schemas.microsoft.com/office/drawing/2014/main" id="{9C33E833-DF4D-4B44-837A-9322EBA6DAA7}"/>
              </a:ext>
            </a:extLst>
          </p:cNvPr>
          <p:cNvGraphicFramePr>
            <a:graphicFrameLocks noGrp="1"/>
          </p:cNvGraphicFramePr>
          <p:nvPr/>
        </p:nvGraphicFramePr>
        <p:xfrm>
          <a:off x="1165664" y="3653107"/>
          <a:ext cx="3660403" cy="1639260"/>
        </p:xfrm>
        <a:graphic>
          <a:graphicData uri="http://schemas.openxmlformats.org/drawingml/2006/table">
            <a:tbl>
              <a:tblPr firstRow="1" bandRow="1">
                <a:tableStyleId>{5A111915-BE36-4E01-A7E5-04B1672EAD32}</a:tableStyleId>
              </a:tblPr>
              <a:tblGrid>
                <a:gridCol w="1180775">
                  <a:extLst>
                    <a:ext uri="{9D8B030D-6E8A-4147-A177-3AD203B41FA5}">
                      <a16:colId xmlns:a16="http://schemas.microsoft.com/office/drawing/2014/main" val="4232046326"/>
                    </a:ext>
                  </a:extLst>
                </a:gridCol>
                <a:gridCol w="761480">
                  <a:extLst>
                    <a:ext uri="{9D8B030D-6E8A-4147-A177-3AD203B41FA5}">
                      <a16:colId xmlns:a16="http://schemas.microsoft.com/office/drawing/2014/main" val="3171829340"/>
                    </a:ext>
                  </a:extLst>
                </a:gridCol>
                <a:gridCol w="958441">
                  <a:extLst>
                    <a:ext uri="{9D8B030D-6E8A-4147-A177-3AD203B41FA5}">
                      <a16:colId xmlns:a16="http://schemas.microsoft.com/office/drawing/2014/main" val="989213635"/>
                    </a:ext>
                  </a:extLst>
                </a:gridCol>
                <a:gridCol w="759707">
                  <a:extLst>
                    <a:ext uri="{9D8B030D-6E8A-4147-A177-3AD203B41FA5}">
                      <a16:colId xmlns:a16="http://schemas.microsoft.com/office/drawing/2014/main" val="1976668509"/>
                    </a:ext>
                  </a:extLst>
                </a:gridCol>
              </a:tblGrid>
              <a:tr h="298808">
                <a:tc>
                  <a:txBody>
                    <a:bodyPr/>
                    <a:lstStyle/>
                    <a:p>
                      <a:r>
                        <a:rPr lang="en-US" sz="1200">
                          <a:solidFill>
                            <a:schemeClr val="bg1"/>
                          </a:solidFill>
                        </a:rPr>
                        <a:t>Subscription </a:t>
                      </a:r>
                    </a:p>
                  </a:txBody>
                  <a:tcPr marL="89643" marR="89643" marT="44821" marB="44821"/>
                </a:tc>
                <a:tc>
                  <a:txBody>
                    <a:bodyPr/>
                    <a:lstStyle/>
                    <a:p>
                      <a:r>
                        <a:rPr lang="en-US" sz="1200">
                          <a:solidFill>
                            <a:schemeClr val="bg1"/>
                          </a:solidFill>
                        </a:rPr>
                        <a:t>User </a:t>
                      </a:r>
                    </a:p>
                  </a:txBody>
                  <a:tcPr marL="89643" marR="89643" marT="44821" marB="44821"/>
                </a:tc>
                <a:tc>
                  <a:txBody>
                    <a:bodyPr/>
                    <a:lstStyle/>
                    <a:p>
                      <a:r>
                        <a:rPr lang="en-US" sz="1200">
                          <a:solidFill>
                            <a:schemeClr val="bg1"/>
                          </a:solidFill>
                        </a:rPr>
                        <a:t>Create Date </a:t>
                      </a:r>
                    </a:p>
                  </a:txBody>
                  <a:tcPr marL="89643" marR="89643" marT="44821" marB="44821"/>
                </a:tc>
                <a:tc>
                  <a:txBody>
                    <a:bodyPr/>
                    <a:lstStyle/>
                    <a:p>
                      <a:r>
                        <a:rPr lang="en-US" sz="1200">
                          <a:solidFill>
                            <a:schemeClr val="bg1"/>
                          </a:solidFill>
                        </a:rPr>
                        <a:t>…</a:t>
                      </a:r>
                    </a:p>
                  </a:txBody>
                  <a:tcPr marL="89643" marR="89643" marT="44821" marB="44821"/>
                </a:tc>
                <a:extLst>
                  <a:ext uri="{0D108BD9-81ED-4DB2-BD59-A6C34878D82A}">
                    <a16:rowId xmlns:a16="http://schemas.microsoft.com/office/drawing/2014/main" val="2681137956"/>
                  </a:ext>
                </a:extLst>
              </a:tr>
              <a:tr h="335113">
                <a:tc>
                  <a:txBody>
                    <a:bodyPr/>
                    <a:lstStyle/>
                    <a:p>
                      <a:r>
                        <a:rPr lang="en-US" sz="1600">
                          <a:solidFill>
                            <a:schemeClr val="bg1"/>
                          </a:solidFill>
                        </a:rPr>
                        <a:t>123abc</a:t>
                      </a:r>
                    </a:p>
                  </a:txBody>
                  <a:tcPr marL="89643" marR="89643" marT="44821" marB="44821"/>
                </a:tc>
                <a:tc>
                  <a:txBody>
                    <a:bodyPr/>
                    <a:lstStyle/>
                    <a:p>
                      <a:r>
                        <a:rPr lang="en-US" sz="1600">
                          <a:solidFill>
                            <a:schemeClr val="bg1"/>
                          </a:solidFill>
                        </a:rPr>
                        <a:t>Ben6</a:t>
                      </a:r>
                    </a:p>
                  </a:txBody>
                  <a:tcPr marL="89643" marR="89643" marT="44821" marB="44821"/>
                </a:tc>
                <a:tc>
                  <a:txBody>
                    <a:bodyPr/>
                    <a:lstStyle/>
                    <a:p>
                      <a:r>
                        <a:rPr lang="en-US" sz="1600">
                          <a:solidFill>
                            <a:schemeClr val="bg1"/>
                          </a:solidFill>
                        </a:rPr>
                        <a:t>6/17/17</a:t>
                      </a:r>
                    </a:p>
                  </a:txBody>
                  <a:tcPr marL="89643" marR="89643" marT="44821" marB="44821"/>
                </a:tc>
                <a:tc>
                  <a:txBody>
                    <a:bodyPr/>
                    <a:lstStyle/>
                    <a:p>
                      <a:endParaRPr lang="en-US" sz="1600">
                        <a:solidFill>
                          <a:schemeClr val="bg1"/>
                        </a:solidFill>
                      </a:endParaRPr>
                    </a:p>
                  </a:txBody>
                  <a:tcPr marL="89643" marR="89643" marT="44821" marB="44821"/>
                </a:tc>
                <a:extLst>
                  <a:ext uri="{0D108BD9-81ED-4DB2-BD59-A6C34878D82A}">
                    <a16:rowId xmlns:a16="http://schemas.microsoft.com/office/drawing/2014/main" val="23381889"/>
                  </a:ext>
                </a:extLst>
              </a:tr>
              <a:tr h="335113">
                <a:tc>
                  <a:txBody>
                    <a:bodyPr/>
                    <a:lstStyle/>
                    <a:p>
                      <a:r>
                        <a:rPr lang="en-US" sz="1600">
                          <a:solidFill>
                            <a:schemeClr val="bg1"/>
                          </a:solidFill>
                        </a:rPr>
                        <a:t>456efg</a:t>
                      </a:r>
                    </a:p>
                  </a:txBody>
                  <a:tcPr marL="89643" marR="89643" marT="44821" marB="44821"/>
                </a:tc>
                <a:tc>
                  <a:txBody>
                    <a:bodyPr/>
                    <a:lstStyle/>
                    <a:p>
                      <a:r>
                        <a:rPr lang="en-US" sz="1600">
                          <a:solidFill>
                            <a:schemeClr val="bg1"/>
                          </a:solidFill>
                        </a:rPr>
                        <a:t>Ben6</a:t>
                      </a:r>
                    </a:p>
                  </a:txBody>
                  <a:tcPr marL="89643" marR="89643" marT="44821" marB="44821"/>
                </a:tc>
                <a:tc>
                  <a:txBody>
                    <a:bodyPr/>
                    <a:lstStyle/>
                    <a:p>
                      <a:r>
                        <a:rPr lang="en-US" sz="1600">
                          <a:solidFill>
                            <a:schemeClr val="bg1"/>
                          </a:solidFill>
                        </a:rPr>
                        <a:t>3/14/17</a:t>
                      </a:r>
                    </a:p>
                  </a:txBody>
                  <a:tcPr marL="89643" marR="89643" marT="44821" marB="44821"/>
                </a:tc>
                <a:tc>
                  <a:txBody>
                    <a:bodyPr/>
                    <a:lstStyle/>
                    <a:p>
                      <a:endParaRPr lang="en-US" sz="1600">
                        <a:solidFill>
                          <a:schemeClr val="bg1"/>
                        </a:solidFill>
                      </a:endParaRPr>
                    </a:p>
                  </a:txBody>
                  <a:tcPr marL="89643" marR="89643" marT="44821" marB="44821"/>
                </a:tc>
                <a:extLst>
                  <a:ext uri="{0D108BD9-81ED-4DB2-BD59-A6C34878D82A}">
                    <a16:rowId xmlns:a16="http://schemas.microsoft.com/office/drawing/2014/main" val="910572605"/>
                  </a:ext>
                </a:extLst>
              </a:tr>
              <a:tr h="335113">
                <a:tc>
                  <a:txBody>
                    <a:bodyPr/>
                    <a:lstStyle/>
                    <a:p>
                      <a:r>
                        <a:rPr lang="en-US" sz="1600">
                          <a:solidFill>
                            <a:schemeClr val="bg1"/>
                          </a:solidFill>
                        </a:rPr>
                        <a:t>789hij</a:t>
                      </a:r>
                    </a:p>
                  </a:txBody>
                  <a:tcPr marL="89643" marR="89643" marT="44821" marB="44821"/>
                </a:tc>
                <a:tc>
                  <a:txBody>
                    <a:bodyPr/>
                    <a:lstStyle/>
                    <a:p>
                      <a:r>
                        <a:rPr lang="en-US" sz="1600">
                          <a:solidFill>
                            <a:schemeClr val="bg1"/>
                          </a:solidFill>
                        </a:rPr>
                        <a:t>Jen4</a:t>
                      </a:r>
                    </a:p>
                  </a:txBody>
                  <a:tcPr marL="89643" marR="89643" marT="44821" marB="44821"/>
                </a:tc>
                <a:tc>
                  <a:txBody>
                    <a:bodyPr/>
                    <a:lstStyle/>
                    <a:p>
                      <a:r>
                        <a:rPr lang="en-US" sz="1600">
                          <a:solidFill>
                            <a:schemeClr val="bg1"/>
                          </a:solidFill>
                        </a:rPr>
                        <a:t>8/1/16</a:t>
                      </a:r>
                    </a:p>
                  </a:txBody>
                  <a:tcPr marL="89643" marR="89643" marT="44821" marB="44821"/>
                </a:tc>
                <a:tc>
                  <a:txBody>
                    <a:bodyPr/>
                    <a:lstStyle/>
                    <a:p>
                      <a:endParaRPr lang="en-US" sz="1600">
                        <a:solidFill>
                          <a:schemeClr val="bg1"/>
                        </a:solidFill>
                      </a:endParaRPr>
                    </a:p>
                  </a:txBody>
                  <a:tcPr marL="89643" marR="89643" marT="44821" marB="44821"/>
                </a:tc>
                <a:extLst>
                  <a:ext uri="{0D108BD9-81ED-4DB2-BD59-A6C34878D82A}">
                    <a16:rowId xmlns:a16="http://schemas.microsoft.com/office/drawing/2014/main" val="1375666439"/>
                  </a:ext>
                </a:extLst>
              </a:tr>
              <a:tr h="335113">
                <a:tc>
                  <a:txBody>
                    <a:bodyPr/>
                    <a:lstStyle/>
                    <a:p>
                      <a:r>
                        <a:rPr lang="en-US" sz="1600">
                          <a:solidFill>
                            <a:schemeClr val="bg1"/>
                          </a:solidFill>
                        </a:rPr>
                        <a:t>012klm</a:t>
                      </a:r>
                    </a:p>
                  </a:txBody>
                  <a:tcPr marL="89643" marR="89643" marT="44821" marB="44821"/>
                </a:tc>
                <a:tc>
                  <a:txBody>
                    <a:bodyPr/>
                    <a:lstStyle/>
                    <a:p>
                      <a:r>
                        <a:rPr lang="en-US" sz="1600">
                          <a:solidFill>
                            <a:schemeClr val="bg1"/>
                          </a:solidFill>
                        </a:rPr>
                        <a:t>Joe3</a:t>
                      </a:r>
                    </a:p>
                  </a:txBody>
                  <a:tcPr marL="89643" marR="89643" marT="44821" marB="44821"/>
                </a:tc>
                <a:tc>
                  <a:txBody>
                    <a:bodyPr/>
                    <a:lstStyle/>
                    <a:p>
                      <a:r>
                        <a:rPr lang="en-US" sz="1600">
                          <a:solidFill>
                            <a:schemeClr val="bg1"/>
                          </a:solidFill>
                        </a:rPr>
                        <a:t>3/4/17</a:t>
                      </a:r>
                    </a:p>
                  </a:txBody>
                  <a:tcPr marL="89643" marR="89643" marT="44821" marB="44821"/>
                </a:tc>
                <a:tc>
                  <a:txBody>
                    <a:bodyPr/>
                    <a:lstStyle/>
                    <a:p>
                      <a:endParaRPr lang="en-US" sz="1600">
                        <a:solidFill>
                          <a:schemeClr val="bg1"/>
                        </a:solidFill>
                      </a:endParaRPr>
                    </a:p>
                  </a:txBody>
                  <a:tcPr marL="89643" marR="89643" marT="44821" marB="44821"/>
                </a:tc>
                <a:extLst>
                  <a:ext uri="{0D108BD9-81ED-4DB2-BD59-A6C34878D82A}">
                    <a16:rowId xmlns:a16="http://schemas.microsoft.com/office/drawing/2014/main" val="177662649"/>
                  </a:ext>
                </a:extLst>
              </a:tr>
            </a:tbl>
          </a:graphicData>
        </a:graphic>
      </p:graphicFrame>
      <p:sp>
        <p:nvSpPr>
          <p:cNvPr id="5" name="Rectangle: Rounded Corners 4">
            <a:extLst>
              <a:ext uri="{FF2B5EF4-FFF2-40B4-BE49-F238E27FC236}">
                <a16:creationId xmlns:a16="http://schemas.microsoft.com/office/drawing/2014/main" id="{8679C08C-C1E1-4991-BB6C-062ECAC61120}"/>
              </a:ext>
            </a:extLst>
          </p:cNvPr>
          <p:cNvSpPr/>
          <p:nvPr/>
        </p:nvSpPr>
        <p:spPr bwMode="auto">
          <a:xfrm>
            <a:off x="5423681" y="1859329"/>
            <a:ext cx="2091659" cy="63465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r>
              <a:rPr lang="en-US" sz="2353">
                <a:solidFill>
                  <a:schemeClr val="bg1"/>
                </a:solidFill>
                <a:latin typeface="Segoe UI Semilight"/>
                <a:ea typeface="Segoe UI" pitchFamily="34" charset="0"/>
                <a:cs typeface="Segoe UI" pitchFamily="34" charset="0"/>
              </a:rPr>
              <a:t>Application</a:t>
            </a:r>
          </a:p>
        </p:txBody>
      </p:sp>
      <p:cxnSp>
        <p:nvCxnSpPr>
          <p:cNvPr id="7" name="Straight Arrow Connector 6">
            <a:extLst>
              <a:ext uri="{FF2B5EF4-FFF2-40B4-BE49-F238E27FC236}">
                <a16:creationId xmlns:a16="http://schemas.microsoft.com/office/drawing/2014/main" id="{B2944BDD-0709-489D-B35F-5D958DD92A20}"/>
              </a:ext>
            </a:extLst>
          </p:cNvPr>
          <p:cNvCxnSpPr>
            <a:cxnSpLocks/>
          </p:cNvCxnSpPr>
          <p:nvPr/>
        </p:nvCxnSpPr>
        <p:spPr>
          <a:xfrm flipH="1">
            <a:off x="4564609" y="2624002"/>
            <a:ext cx="1120531" cy="69450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0425A60-9289-49AC-B2C7-491112C68321}"/>
              </a:ext>
            </a:extLst>
          </p:cNvPr>
          <p:cNvSpPr/>
          <p:nvPr/>
        </p:nvSpPr>
        <p:spPr bwMode="auto">
          <a:xfrm>
            <a:off x="940004" y="3383868"/>
            <a:ext cx="4110169" cy="2211493"/>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a:solidFill>
                <a:schemeClr val="bg1"/>
              </a:soli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E5C30782-9960-48A3-845E-37E8E14D78EE}"/>
              </a:ext>
            </a:extLst>
          </p:cNvPr>
          <p:cNvPicPr>
            <a:picLocks noChangeAspect="1"/>
          </p:cNvPicPr>
          <p:nvPr/>
        </p:nvPicPr>
        <p:blipFill>
          <a:blip r:embed="rId5"/>
          <a:stretch>
            <a:fillRect/>
          </a:stretch>
        </p:blipFill>
        <p:spPr>
          <a:xfrm>
            <a:off x="1349289" y="2664577"/>
            <a:ext cx="698811" cy="641971"/>
          </a:xfrm>
          <a:prstGeom prst="rect">
            <a:avLst/>
          </a:prstGeom>
        </p:spPr>
      </p:pic>
      <p:sp>
        <p:nvSpPr>
          <p:cNvPr id="11" name="TextBox 10">
            <a:extLst>
              <a:ext uri="{FF2B5EF4-FFF2-40B4-BE49-F238E27FC236}">
                <a16:creationId xmlns:a16="http://schemas.microsoft.com/office/drawing/2014/main" id="{E83ABA7E-B87E-4072-997A-AC9A2BE7A7B0}"/>
              </a:ext>
            </a:extLst>
          </p:cNvPr>
          <p:cNvSpPr txBox="1"/>
          <p:nvPr/>
        </p:nvSpPr>
        <p:spPr>
          <a:xfrm>
            <a:off x="1907797" y="2725734"/>
            <a:ext cx="2174580" cy="615516"/>
          </a:xfrm>
          <a:prstGeom prst="rect">
            <a:avLst/>
          </a:prstGeom>
          <a:noFill/>
        </p:spPr>
        <p:txBody>
          <a:bodyPr wrap="square" lIns="179285" tIns="143428" rIns="179285" bIns="143428" rtlCol="0">
            <a:spAutoFit/>
          </a:bodyPr>
          <a:lstStyle/>
          <a:p>
            <a:pPr defTabSz="914344">
              <a:lnSpc>
                <a:spcPct val="90000"/>
              </a:lnSpc>
              <a:spcAft>
                <a:spcPts val="588"/>
              </a:spcAft>
              <a:defRPr/>
            </a:pPr>
            <a:r>
              <a:rPr lang="en-US" sz="2353">
                <a:solidFill>
                  <a:schemeClr val="bg1"/>
                </a:solidFill>
                <a:latin typeface="Segoe UI Semilight"/>
              </a:rPr>
              <a:t>Cosmos DB</a:t>
            </a:r>
          </a:p>
        </p:txBody>
      </p:sp>
      <p:pic>
        <p:nvPicPr>
          <p:cNvPr id="13" name="Picture 12">
            <a:extLst>
              <a:ext uri="{FF2B5EF4-FFF2-40B4-BE49-F238E27FC236}">
                <a16:creationId xmlns:a16="http://schemas.microsoft.com/office/drawing/2014/main" id="{E5A409C5-8607-420D-933C-5F8BDB149F9F}"/>
              </a:ext>
            </a:extLst>
          </p:cNvPr>
          <p:cNvPicPr>
            <a:picLocks noChangeAspect="1"/>
          </p:cNvPicPr>
          <p:nvPr/>
        </p:nvPicPr>
        <p:blipFill>
          <a:blip r:embed="rId6"/>
          <a:stretch>
            <a:fillRect/>
          </a:stretch>
        </p:blipFill>
        <p:spPr>
          <a:xfrm>
            <a:off x="5974609" y="3612642"/>
            <a:ext cx="989803" cy="2157023"/>
          </a:xfrm>
          <a:prstGeom prst="rect">
            <a:avLst/>
          </a:prstGeom>
        </p:spPr>
      </p:pic>
      <p:cxnSp>
        <p:nvCxnSpPr>
          <p:cNvPr id="16" name="Straight Arrow Connector 15">
            <a:extLst>
              <a:ext uri="{FF2B5EF4-FFF2-40B4-BE49-F238E27FC236}">
                <a16:creationId xmlns:a16="http://schemas.microsoft.com/office/drawing/2014/main" id="{BED769C9-D847-45E0-879B-ADBAF7DCA20A}"/>
              </a:ext>
            </a:extLst>
          </p:cNvPr>
          <p:cNvCxnSpPr>
            <a:cxnSpLocks/>
            <a:stCxn id="8" idx="3"/>
            <a:endCxn id="13" idx="1"/>
          </p:cNvCxnSpPr>
          <p:nvPr/>
        </p:nvCxnSpPr>
        <p:spPr>
          <a:xfrm>
            <a:off x="5050173" y="4489615"/>
            <a:ext cx="924439" cy="20154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CA3A6ADA-F5EA-4184-B750-152C09876404}"/>
              </a:ext>
            </a:extLst>
          </p:cNvPr>
          <p:cNvGraphicFramePr>
            <a:graphicFrameLocks noGrp="1"/>
          </p:cNvGraphicFramePr>
          <p:nvPr/>
        </p:nvGraphicFramePr>
        <p:xfrm>
          <a:off x="7888852" y="3938310"/>
          <a:ext cx="2353114" cy="1304147"/>
        </p:xfrm>
        <a:graphic>
          <a:graphicData uri="http://schemas.openxmlformats.org/drawingml/2006/table">
            <a:tbl>
              <a:tblPr firstRow="1" bandRow="1">
                <a:tableStyleId>{5A111915-BE36-4E01-A7E5-04B1672EAD32}</a:tableStyleId>
              </a:tblPr>
              <a:tblGrid>
                <a:gridCol w="784371">
                  <a:extLst>
                    <a:ext uri="{9D8B030D-6E8A-4147-A177-3AD203B41FA5}">
                      <a16:colId xmlns:a16="http://schemas.microsoft.com/office/drawing/2014/main" val="4232046326"/>
                    </a:ext>
                  </a:extLst>
                </a:gridCol>
                <a:gridCol w="1568743">
                  <a:extLst>
                    <a:ext uri="{9D8B030D-6E8A-4147-A177-3AD203B41FA5}">
                      <a16:colId xmlns:a16="http://schemas.microsoft.com/office/drawing/2014/main" val="3171829340"/>
                    </a:ext>
                  </a:extLst>
                </a:gridCol>
              </a:tblGrid>
              <a:tr h="298808">
                <a:tc>
                  <a:txBody>
                    <a:bodyPr/>
                    <a:lstStyle/>
                    <a:p>
                      <a:r>
                        <a:rPr lang="en-US" sz="1200">
                          <a:solidFill>
                            <a:schemeClr val="bg1"/>
                          </a:solidFill>
                        </a:rPr>
                        <a:t>User</a:t>
                      </a:r>
                    </a:p>
                  </a:txBody>
                  <a:tcPr marL="89643" marR="89643" marT="44821" marB="44821"/>
                </a:tc>
                <a:tc>
                  <a:txBody>
                    <a:bodyPr/>
                    <a:lstStyle/>
                    <a:p>
                      <a:r>
                        <a:rPr lang="en-US" sz="1200">
                          <a:solidFill>
                            <a:schemeClr val="bg1"/>
                          </a:solidFill>
                        </a:rPr>
                        <a:t>Total Subscriptions</a:t>
                      </a:r>
                    </a:p>
                  </a:txBody>
                  <a:tcPr marL="89643" marR="89643" marT="44821" marB="44821"/>
                </a:tc>
                <a:extLst>
                  <a:ext uri="{0D108BD9-81ED-4DB2-BD59-A6C34878D82A}">
                    <a16:rowId xmlns:a16="http://schemas.microsoft.com/office/drawing/2014/main" val="2681137956"/>
                  </a:ext>
                </a:extLst>
              </a:tr>
              <a:tr h="335113">
                <a:tc>
                  <a:txBody>
                    <a:bodyPr/>
                    <a:lstStyle/>
                    <a:p>
                      <a:r>
                        <a:rPr lang="en-US" sz="1600">
                          <a:solidFill>
                            <a:schemeClr val="bg1"/>
                          </a:solidFill>
                        </a:rPr>
                        <a:t>Ben6</a:t>
                      </a:r>
                    </a:p>
                  </a:txBody>
                  <a:tcPr marL="89643" marR="89643" marT="44821" marB="44821"/>
                </a:tc>
                <a:tc>
                  <a:txBody>
                    <a:bodyPr/>
                    <a:lstStyle/>
                    <a:p>
                      <a:r>
                        <a:rPr lang="en-US" sz="1600">
                          <a:solidFill>
                            <a:schemeClr val="bg1"/>
                          </a:solidFill>
                        </a:rPr>
                        <a:t>2</a:t>
                      </a:r>
                    </a:p>
                  </a:txBody>
                  <a:tcPr marL="89643" marR="89643" marT="44821" marB="44821"/>
                </a:tc>
                <a:extLst>
                  <a:ext uri="{0D108BD9-81ED-4DB2-BD59-A6C34878D82A}">
                    <a16:rowId xmlns:a16="http://schemas.microsoft.com/office/drawing/2014/main" val="23381889"/>
                  </a:ext>
                </a:extLst>
              </a:tr>
              <a:tr h="335113">
                <a:tc>
                  <a:txBody>
                    <a:bodyPr/>
                    <a:lstStyle/>
                    <a:p>
                      <a:r>
                        <a:rPr lang="en-US" sz="1600">
                          <a:solidFill>
                            <a:schemeClr val="bg1"/>
                          </a:solidFill>
                        </a:rPr>
                        <a:t>Jen4</a:t>
                      </a:r>
                    </a:p>
                  </a:txBody>
                  <a:tcPr marL="89643" marR="89643" marT="44821" marB="44821"/>
                </a:tc>
                <a:tc>
                  <a:txBody>
                    <a:bodyPr/>
                    <a:lstStyle/>
                    <a:p>
                      <a:r>
                        <a:rPr lang="en-US" sz="1600">
                          <a:solidFill>
                            <a:schemeClr val="bg1"/>
                          </a:solidFill>
                        </a:rPr>
                        <a:t>1</a:t>
                      </a:r>
                    </a:p>
                  </a:txBody>
                  <a:tcPr marL="89643" marR="89643" marT="44821" marB="44821"/>
                </a:tc>
                <a:extLst>
                  <a:ext uri="{0D108BD9-81ED-4DB2-BD59-A6C34878D82A}">
                    <a16:rowId xmlns:a16="http://schemas.microsoft.com/office/drawing/2014/main" val="910572605"/>
                  </a:ext>
                </a:extLst>
              </a:tr>
              <a:tr h="335113">
                <a:tc>
                  <a:txBody>
                    <a:bodyPr/>
                    <a:lstStyle/>
                    <a:p>
                      <a:r>
                        <a:rPr lang="en-US" sz="1600">
                          <a:solidFill>
                            <a:schemeClr val="bg1"/>
                          </a:solidFill>
                        </a:rPr>
                        <a:t>Joe3</a:t>
                      </a:r>
                    </a:p>
                  </a:txBody>
                  <a:tcPr marL="89643" marR="89643" marT="44821" marB="44821"/>
                </a:tc>
                <a:tc>
                  <a:txBody>
                    <a:bodyPr/>
                    <a:lstStyle/>
                    <a:p>
                      <a:r>
                        <a:rPr lang="en-US" sz="1600">
                          <a:solidFill>
                            <a:schemeClr val="bg1"/>
                          </a:solidFill>
                        </a:rPr>
                        <a:t>1</a:t>
                      </a:r>
                    </a:p>
                  </a:txBody>
                  <a:tcPr marL="89643" marR="89643" marT="44821" marB="44821"/>
                </a:tc>
                <a:extLst>
                  <a:ext uri="{0D108BD9-81ED-4DB2-BD59-A6C34878D82A}">
                    <a16:rowId xmlns:a16="http://schemas.microsoft.com/office/drawing/2014/main" val="1375666439"/>
                  </a:ext>
                </a:extLst>
              </a:tr>
            </a:tbl>
          </a:graphicData>
        </a:graphic>
      </p:graphicFrame>
      <p:cxnSp>
        <p:nvCxnSpPr>
          <p:cNvPr id="22" name="Straight Arrow Connector 21">
            <a:extLst>
              <a:ext uri="{FF2B5EF4-FFF2-40B4-BE49-F238E27FC236}">
                <a16:creationId xmlns:a16="http://schemas.microsoft.com/office/drawing/2014/main" id="{3864543E-341C-44C4-811C-ECA4F9C12226}"/>
              </a:ext>
            </a:extLst>
          </p:cNvPr>
          <p:cNvCxnSpPr>
            <a:cxnSpLocks/>
            <a:stCxn id="13" idx="3"/>
          </p:cNvCxnSpPr>
          <p:nvPr/>
        </p:nvCxnSpPr>
        <p:spPr>
          <a:xfrm flipV="1">
            <a:off x="6964412" y="4590383"/>
            <a:ext cx="775035" cy="10077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1340B57-9D34-4CC9-BD54-CC0E147F88D8}"/>
              </a:ext>
            </a:extLst>
          </p:cNvPr>
          <p:cNvSpPr/>
          <p:nvPr/>
        </p:nvSpPr>
        <p:spPr bwMode="auto">
          <a:xfrm>
            <a:off x="7739445" y="3802512"/>
            <a:ext cx="2689275" cy="1643445"/>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a:solidFill>
                <a:schemeClr val="bg1"/>
              </a:solidFill>
              <a:latin typeface="Segoe UI Semilight"/>
              <a:ea typeface="Segoe UI" pitchFamily="34" charset="0"/>
              <a:cs typeface="Segoe UI" pitchFamily="34" charset="0"/>
            </a:endParaRPr>
          </a:p>
        </p:txBody>
      </p:sp>
      <p:sp>
        <p:nvSpPr>
          <p:cNvPr id="25" name="TextBox 24">
            <a:extLst>
              <a:ext uri="{FF2B5EF4-FFF2-40B4-BE49-F238E27FC236}">
                <a16:creationId xmlns:a16="http://schemas.microsoft.com/office/drawing/2014/main" id="{194DFB11-0F1C-4CD3-9678-E3495872AD28}"/>
              </a:ext>
            </a:extLst>
          </p:cNvPr>
          <p:cNvSpPr txBox="1"/>
          <p:nvPr/>
        </p:nvSpPr>
        <p:spPr>
          <a:xfrm>
            <a:off x="8811297" y="3213093"/>
            <a:ext cx="2091659" cy="534083"/>
          </a:xfrm>
          <a:prstGeom prst="rect">
            <a:avLst/>
          </a:prstGeom>
          <a:noFill/>
        </p:spPr>
        <p:txBody>
          <a:bodyPr wrap="square" lIns="179285" tIns="143428" rIns="179285" bIns="143428" rtlCol="0">
            <a:spAutoFit/>
          </a:bodyPr>
          <a:lstStyle/>
          <a:p>
            <a:pPr defTabSz="914344">
              <a:lnSpc>
                <a:spcPct val="90000"/>
              </a:lnSpc>
              <a:spcAft>
                <a:spcPts val="588"/>
              </a:spcAft>
              <a:defRPr/>
            </a:pPr>
            <a:r>
              <a:rPr lang="en-US" sz="1765">
                <a:solidFill>
                  <a:schemeClr val="bg1"/>
                </a:solidFill>
                <a:latin typeface="Segoe UI Semilight"/>
              </a:rPr>
              <a:t>Materialized View</a:t>
            </a:r>
          </a:p>
        </p:txBody>
      </p:sp>
      <p:cxnSp>
        <p:nvCxnSpPr>
          <p:cNvPr id="27" name="Straight Arrow Connector 26">
            <a:extLst>
              <a:ext uri="{FF2B5EF4-FFF2-40B4-BE49-F238E27FC236}">
                <a16:creationId xmlns:a16="http://schemas.microsoft.com/office/drawing/2014/main" id="{F304698E-0E8A-411C-BEF8-13F953F9DD36}"/>
              </a:ext>
            </a:extLst>
          </p:cNvPr>
          <p:cNvCxnSpPr>
            <a:cxnSpLocks/>
          </p:cNvCxnSpPr>
          <p:nvPr/>
        </p:nvCxnSpPr>
        <p:spPr>
          <a:xfrm flipH="1" flipV="1">
            <a:off x="7541798" y="2662955"/>
            <a:ext cx="1243479" cy="65554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978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nature&#10;&#10;Description generated with high confidence">
            <a:extLst>
              <a:ext uri="{FF2B5EF4-FFF2-40B4-BE49-F238E27FC236}">
                <a16:creationId xmlns:a16="http://schemas.microsoft.com/office/drawing/2014/main" id="{08EB5958-DFF2-4571-AB0A-BB4AFCBC62A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b="15625"/>
          <a:stretch/>
        </p:blipFill>
        <p:spPr>
          <a:xfrm>
            <a:off x="2" y="1"/>
            <a:ext cx="12191999" cy="6858000"/>
          </a:xfrm>
          <a:prstGeom prst="rect">
            <a:avLst/>
          </a:prstGeom>
        </p:spPr>
      </p:pic>
      <p:sp>
        <p:nvSpPr>
          <p:cNvPr id="2" name="Title 1">
            <a:extLst>
              <a:ext uri="{FF2B5EF4-FFF2-40B4-BE49-F238E27FC236}">
                <a16:creationId xmlns:a16="http://schemas.microsoft.com/office/drawing/2014/main" id="{68FC8348-5A8D-4DD5-9DAD-FBFAAD438E51}"/>
              </a:ext>
            </a:extLst>
          </p:cNvPr>
          <p:cNvSpPr>
            <a:spLocks noGrp="1"/>
          </p:cNvSpPr>
          <p:nvPr>
            <p:ph type="title" idx="4294967295"/>
          </p:nvPr>
        </p:nvSpPr>
        <p:spPr>
          <a:xfrm>
            <a:off x="536923" y="146394"/>
            <a:ext cx="11655079" cy="899537"/>
          </a:xfrm>
        </p:spPr>
        <p:txBody>
          <a:bodyPr>
            <a:normAutofit/>
          </a:bodyPr>
          <a:lstStyle/>
          <a:p>
            <a:r>
              <a:rPr lang="en-US" sz="4267">
                <a:solidFill>
                  <a:schemeClr val="bg1"/>
                </a:solidFill>
                <a:latin typeface="Segoe UI Semibold" panose="020B0702040204020203" pitchFamily="34" charset="0"/>
                <a:cs typeface="Segoe UI Semibold" panose="020B0702040204020203" pitchFamily="34" charset="0"/>
              </a:rPr>
              <a:t>Replicating Data</a:t>
            </a:r>
          </a:p>
        </p:txBody>
      </p:sp>
      <p:sp>
        <p:nvSpPr>
          <p:cNvPr id="5" name="Rectangle: Rounded Corners 4">
            <a:extLst>
              <a:ext uri="{FF2B5EF4-FFF2-40B4-BE49-F238E27FC236}">
                <a16:creationId xmlns:a16="http://schemas.microsoft.com/office/drawing/2014/main" id="{CCE0B4C1-0CF5-4AA0-BE04-2B251BCF925B}"/>
              </a:ext>
            </a:extLst>
          </p:cNvPr>
          <p:cNvSpPr/>
          <p:nvPr/>
        </p:nvSpPr>
        <p:spPr bwMode="auto">
          <a:xfrm>
            <a:off x="3406726" y="2809289"/>
            <a:ext cx="1942255" cy="2091659"/>
          </a:xfrm>
          <a:prstGeom prst="roundRect">
            <a:avLst/>
          </a:prstGeom>
          <a:no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a:solidFill>
                <a:schemeClr val="bg1"/>
              </a:soli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97EBDD36-0460-4B8F-8F41-3CDA72AF9111}"/>
              </a:ext>
            </a:extLst>
          </p:cNvPr>
          <p:cNvPicPr>
            <a:picLocks noChangeAspect="1"/>
          </p:cNvPicPr>
          <p:nvPr/>
        </p:nvPicPr>
        <p:blipFill>
          <a:blip r:embed="rId5"/>
          <a:stretch>
            <a:fillRect/>
          </a:stretch>
        </p:blipFill>
        <p:spPr>
          <a:xfrm>
            <a:off x="6150469" y="2779097"/>
            <a:ext cx="989803" cy="2157023"/>
          </a:xfrm>
          <a:prstGeom prst="rect">
            <a:avLst/>
          </a:prstGeom>
        </p:spPr>
      </p:pic>
      <p:sp>
        <p:nvSpPr>
          <p:cNvPr id="10" name="TextBox 9">
            <a:extLst>
              <a:ext uri="{FF2B5EF4-FFF2-40B4-BE49-F238E27FC236}">
                <a16:creationId xmlns:a16="http://schemas.microsoft.com/office/drawing/2014/main" id="{ECE4B16D-8983-4E7A-A6C0-D7D0D4D38127}"/>
              </a:ext>
            </a:extLst>
          </p:cNvPr>
          <p:cNvSpPr txBox="1"/>
          <p:nvPr/>
        </p:nvSpPr>
        <p:spPr>
          <a:xfrm>
            <a:off x="7006064" y="546108"/>
            <a:ext cx="4983053" cy="566656"/>
          </a:xfrm>
          <a:prstGeom prst="rect">
            <a:avLst/>
          </a:prstGeom>
          <a:noFill/>
        </p:spPr>
        <p:txBody>
          <a:bodyPr wrap="square" lIns="179285" tIns="143428" rIns="179285" bIns="143428" rtlCol="0" anchor="t">
            <a:spAutoFit/>
          </a:bodyPr>
          <a:lstStyle/>
          <a:p>
            <a:pPr defTabSz="914344">
              <a:lnSpc>
                <a:spcPct val="90000"/>
              </a:lnSpc>
              <a:spcAft>
                <a:spcPts val="588"/>
              </a:spcAft>
              <a:defRPr/>
            </a:pPr>
            <a:r>
              <a:rPr lang="en-US" sz="2000">
                <a:solidFill>
                  <a:schemeClr val="bg1"/>
                </a:solidFill>
                <a:latin typeface="Segoe UI Semibold" panose="020B0702040204020203" pitchFamily="34" charset="0"/>
                <a:cs typeface="Segoe UI Semibold" panose="020B0702040204020203" pitchFamily="34" charset="0"/>
              </a:rPr>
              <a:t>Secondary Datastore (e.g. archive)</a:t>
            </a:r>
          </a:p>
        </p:txBody>
      </p:sp>
      <p:cxnSp>
        <p:nvCxnSpPr>
          <p:cNvPr id="12" name="Straight Arrow Connector 11">
            <a:extLst>
              <a:ext uri="{FF2B5EF4-FFF2-40B4-BE49-F238E27FC236}">
                <a16:creationId xmlns:a16="http://schemas.microsoft.com/office/drawing/2014/main" id="{40D89B61-AE44-495C-9368-1AC29DB1B3F2}"/>
              </a:ext>
            </a:extLst>
          </p:cNvPr>
          <p:cNvCxnSpPr>
            <a:cxnSpLocks/>
          </p:cNvCxnSpPr>
          <p:nvPr/>
        </p:nvCxnSpPr>
        <p:spPr>
          <a:xfrm>
            <a:off x="2211494" y="3830684"/>
            <a:ext cx="1006159"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5CF6C03-21D1-42DE-8991-2923A8007EFB}"/>
              </a:ext>
            </a:extLst>
          </p:cNvPr>
          <p:cNvCxnSpPr>
            <a:cxnSpLocks/>
          </p:cNvCxnSpPr>
          <p:nvPr/>
        </p:nvCxnSpPr>
        <p:spPr>
          <a:xfrm>
            <a:off x="5404228" y="3855122"/>
            <a:ext cx="801491" cy="248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0AED3-97F9-4313-80B5-38AED04DAE89}"/>
              </a:ext>
            </a:extLst>
          </p:cNvPr>
          <p:cNvSpPr txBox="1"/>
          <p:nvPr/>
        </p:nvSpPr>
        <p:spPr>
          <a:xfrm>
            <a:off x="709187" y="3567918"/>
            <a:ext cx="1535470" cy="534083"/>
          </a:xfrm>
          <a:prstGeom prst="rect">
            <a:avLst/>
          </a:prstGeom>
          <a:noFill/>
        </p:spPr>
        <p:txBody>
          <a:bodyPr wrap="none" lIns="179285" tIns="143428" rIns="179285" bIns="143428" rtlCol="0">
            <a:spAutoFit/>
          </a:bodyPr>
          <a:lstStyle/>
          <a:p>
            <a:pPr defTabSz="914344">
              <a:lnSpc>
                <a:spcPct val="90000"/>
              </a:lnSpc>
              <a:spcAft>
                <a:spcPts val="588"/>
              </a:spcAft>
              <a:defRPr/>
            </a:pPr>
            <a:r>
              <a:rPr lang="en-US" sz="1765" i="1">
                <a:solidFill>
                  <a:schemeClr val="bg1"/>
                </a:solidFill>
                <a:latin typeface="Segoe UI Semilight"/>
              </a:rPr>
              <a:t>CRUD Data </a:t>
            </a:r>
          </a:p>
        </p:txBody>
      </p:sp>
      <p:sp>
        <p:nvSpPr>
          <p:cNvPr id="39" name="TextBox 38">
            <a:extLst>
              <a:ext uri="{FF2B5EF4-FFF2-40B4-BE49-F238E27FC236}">
                <a16:creationId xmlns:a16="http://schemas.microsoft.com/office/drawing/2014/main" id="{874BC51B-D8E2-4238-BD83-6FC304026EAC}"/>
              </a:ext>
            </a:extLst>
          </p:cNvPr>
          <p:cNvSpPr txBox="1"/>
          <p:nvPr/>
        </p:nvSpPr>
        <p:spPr>
          <a:xfrm>
            <a:off x="5734497" y="2381499"/>
            <a:ext cx="2012973" cy="534083"/>
          </a:xfrm>
          <a:prstGeom prst="rect">
            <a:avLst/>
          </a:prstGeom>
          <a:noFill/>
        </p:spPr>
        <p:txBody>
          <a:bodyPr wrap="none" lIns="179285" tIns="143428" rIns="179285" bIns="143428" rtlCol="0">
            <a:spAutoFit/>
          </a:bodyPr>
          <a:lstStyle/>
          <a:p>
            <a:pPr defTabSz="914344">
              <a:lnSpc>
                <a:spcPct val="90000"/>
              </a:lnSpc>
              <a:spcAft>
                <a:spcPts val="588"/>
              </a:spcAft>
              <a:defRPr/>
            </a:pPr>
            <a:r>
              <a:rPr lang="en-US" sz="1765" i="1">
                <a:solidFill>
                  <a:schemeClr val="bg1"/>
                </a:solidFill>
                <a:latin typeface="Segoe UI Semilight"/>
              </a:rPr>
              <a:t>Replicate Records</a:t>
            </a:r>
          </a:p>
        </p:txBody>
      </p:sp>
      <p:grpSp>
        <p:nvGrpSpPr>
          <p:cNvPr id="34" name="Group 33">
            <a:extLst>
              <a:ext uri="{FF2B5EF4-FFF2-40B4-BE49-F238E27FC236}">
                <a16:creationId xmlns:a16="http://schemas.microsoft.com/office/drawing/2014/main" id="{75D15B76-BB4D-4E54-8179-1C70A3524E15}"/>
              </a:ext>
            </a:extLst>
          </p:cNvPr>
          <p:cNvGrpSpPr/>
          <p:nvPr/>
        </p:nvGrpSpPr>
        <p:grpSpPr>
          <a:xfrm>
            <a:off x="8139413" y="1057210"/>
            <a:ext cx="1870665" cy="5059509"/>
            <a:chOff x="7007224" y="1077911"/>
            <a:chExt cx="1908176" cy="5160963"/>
          </a:xfrm>
        </p:grpSpPr>
        <p:sp>
          <p:nvSpPr>
            <p:cNvPr id="7" name="Rectangle: Rounded Corners 6">
              <a:extLst>
                <a:ext uri="{FF2B5EF4-FFF2-40B4-BE49-F238E27FC236}">
                  <a16:creationId xmlns:a16="http://schemas.microsoft.com/office/drawing/2014/main" id="{FA689121-D7AD-4CD1-AD41-3648A342E7D0}"/>
                </a:ext>
              </a:extLst>
            </p:cNvPr>
            <p:cNvSpPr/>
            <p:nvPr/>
          </p:nvSpPr>
          <p:spPr bwMode="auto">
            <a:xfrm>
              <a:off x="7007224" y="1077911"/>
              <a:ext cx="1908176" cy="5160963"/>
            </a:xfrm>
            <a:prstGeom prst="roundRect">
              <a:avLst/>
            </a:prstGeom>
            <a:noFill/>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2353">
                <a:solidFill>
                  <a:schemeClr val="bg1"/>
                </a:solidFill>
                <a:latin typeface="Segoe UI Semilight"/>
                <a:ea typeface="Segoe UI" pitchFamily="34" charset="0"/>
                <a:cs typeface="Segoe UI" pitchFamily="34" charset="0"/>
              </a:endParaRPr>
            </a:p>
          </p:txBody>
        </p:sp>
        <p:pic>
          <p:nvPicPr>
            <p:cNvPr id="19" name="Graphic 18">
              <a:extLst>
                <a:ext uri="{FF2B5EF4-FFF2-40B4-BE49-F238E27FC236}">
                  <a16:creationId xmlns:a16="http://schemas.microsoft.com/office/drawing/2014/main" id="{5307655A-29DB-4C89-BC74-8340EDEA5F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0169" y="4518533"/>
              <a:ext cx="998485" cy="998485"/>
            </a:xfrm>
            <a:prstGeom prst="rect">
              <a:avLst/>
            </a:prstGeom>
          </p:spPr>
        </p:pic>
        <p:pic>
          <p:nvPicPr>
            <p:cNvPr id="31" name="Graphic 30">
              <a:extLst>
                <a:ext uri="{FF2B5EF4-FFF2-40B4-BE49-F238E27FC236}">
                  <a16:creationId xmlns:a16="http://schemas.microsoft.com/office/drawing/2014/main" id="{7BD3066E-D80A-4FA8-8BFB-B8F007D383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0884" y="2916119"/>
              <a:ext cx="1257056" cy="1257056"/>
            </a:xfrm>
            <a:prstGeom prst="rect">
              <a:avLst/>
            </a:prstGeom>
          </p:spPr>
        </p:pic>
        <p:pic>
          <p:nvPicPr>
            <p:cNvPr id="44" name="Picture 43">
              <a:extLst>
                <a:ext uri="{FF2B5EF4-FFF2-40B4-BE49-F238E27FC236}">
                  <a16:creationId xmlns:a16="http://schemas.microsoft.com/office/drawing/2014/main" id="{3D186530-40BF-4E83-BBA1-A0770349CCA3}"/>
                </a:ext>
              </a:extLst>
            </p:cNvPr>
            <p:cNvPicPr>
              <a:picLocks noChangeAspect="1"/>
            </p:cNvPicPr>
            <p:nvPr/>
          </p:nvPicPr>
          <p:blipFill>
            <a:blip r:embed="rId10"/>
            <a:stretch>
              <a:fillRect/>
            </a:stretch>
          </p:blipFill>
          <p:spPr>
            <a:xfrm>
              <a:off x="7370884" y="1382421"/>
              <a:ext cx="1219200" cy="1120030"/>
            </a:xfrm>
            <a:prstGeom prst="rect">
              <a:avLst/>
            </a:prstGeom>
            <a:ln>
              <a:solidFill>
                <a:schemeClr val="bg1"/>
              </a:solidFill>
            </a:ln>
          </p:spPr>
        </p:pic>
      </p:grpSp>
      <p:cxnSp>
        <p:nvCxnSpPr>
          <p:cNvPr id="49" name="Straight Arrow Connector 48">
            <a:extLst>
              <a:ext uri="{FF2B5EF4-FFF2-40B4-BE49-F238E27FC236}">
                <a16:creationId xmlns:a16="http://schemas.microsoft.com/office/drawing/2014/main" id="{3C30A35B-DF42-43DC-BB40-E041746B2BAC}"/>
              </a:ext>
            </a:extLst>
          </p:cNvPr>
          <p:cNvCxnSpPr>
            <a:cxnSpLocks/>
          </p:cNvCxnSpPr>
          <p:nvPr/>
        </p:nvCxnSpPr>
        <p:spPr>
          <a:xfrm>
            <a:off x="7173732" y="3836446"/>
            <a:ext cx="801491" cy="248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7A1AC83-F315-4848-ABAB-03C024105753}"/>
              </a:ext>
            </a:extLst>
          </p:cNvPr>
          <p:cNvPicPr>
            <a:picLocks noChangeAspect="1"/>
          </p:cNvPicPr>
          <p:nvPr/>
        </p:nvPicPr>
        <p:blipFill>
          <a:blip r:embed="rId11"/>
          <a:stretch>
            <a:fillRect/>
          </a:stretch>
        </p:blipFill>
        <p:spPr>
          <a:xfrm>
            <a:off x="3677796" y="3142298"/>
            <a:ext cx="1425641" cy="1425641"/>
          </a:xfrm>
          <a:prstGeom prst="rect">
            <a:avLst/>
          </a:prstGeom>
        </p:spPr>
      </p:pic>
    </p:spTree>
    <p:extLst>
      <p:ext uri="{BB962C8B-B14F-4D97-AF65-F5344CB8AC3E}">
        <p14:creationId xmlns:p14="http://schemas.microsoft.com/office/powerpoint/2010/main" val="2413987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0BCD6B-9FA0-4C1F-B708-C694ADB84C12}"/>
              </a:ext>
            </a:extLst>
          </p:cNvPr>
          <p:cNvSpPr/>
          <p:nvPr/>
        </p:nvSpPr>
        <p:spPr bwMode="auto">
          <a:xfrm>
            <a:off x="9850540" y="2169885"/>
            <a:ext cx="1514147" cy="3849923"/>
          </a:xfrm>
          <a:prstGeom prst="rect">
            <a:avLst/>
          </a:prstGeom>
          <a:noFill/>
          <a:ln w="12700">
            <a:solidFill>
              <a:schemeClr val="bg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r>
              <a:rPr lang="en-US" sz="1100">
                <a:solidFill>
                  <a:srgbClr val="505050"/>
                </a:solidFill>
                <a:latin typeface="Segoe UI Semilight"/>
                <a:ea typeface="Segoe UI" pitchFamily="34" charset="0"/>
                <a:cs typeface="Segoe UI" pitchFamily="34" charset="0"/>
              </a:rPr>
              <a:t>Event/stream processing app tier</a:t>
            </a:r>
          </a:p>
        </p:txBody>
      </p:sp>
      <p:sp>
        <p:nvSpPr>
          <p:cNvPr id="2" name="Title 1">
            <a:extLst>
              <a:ext uri="{FF2B5EF4-FFF2-40B4-BE49-F238E27FC236}">
                <a16:creationId xmlns:a16="http://schemas.microsoft.com/office/drawing/2014/main" id="{AEFBC8C9-C251-40E7-9B3F-CC442F97AEC2}"/>
              </a:ext>
            </a:extLst>
          </p:cNvPr>
          <p:cNvSpPr>
            <a:spLocks noGrp="1"/>
          </p:cNvSpPr>
          <p:nvPr>
            <p:ph type="title"/>
          </p:nvPr>
        </p:nvSpPr>
        <p:spPr/>
        <p:txBody>
          <a:bodyPr/>
          <a:lstStyle/>
          <a:p>
            <a:r>
              <a:rPr lang="en-US"/>
              <a:t>Change Feed with partitions</a:t>
            </a:r>
          </a:p>
        </p:txBody>
      </p:sp>
      <p:sp>
        <p:nvSpPr>
          <p:cNvPr id="3" name="Text Placeholder 2">
            <a:extLst>
              <a:ext uri="{FF2B5EF4-FFF2-40B4-BE49-F238E27FC236}">
                <a16:creationId xmlns:a16="http://schemas.microsoft.com/office/drawing/2014/main" id="{406CBF51-091F-4C6A-BC76-9428E059A804}"/>
              </a:ext>
            </a:extLst>
          </p:cNvPr>
          <p:cNvSpPr>
            <a:spLocks noGrp="1"/>
          </p:cNvSpPr>
          <p:nvPr>
            <p:ph type="body" sz="quarter" idx="11"/>
          </p:nvPr>
        </p:nvSpPr>
        <p:spPr>
          <a:xfrm>
            <a:off x="269875" y="1584157"/>
            <a:ext cx="5686789" cy="2657138"/>
          </a:xfrm>
        </p:spPr>
        <p:txBody>
          <a:bodyPr vert="horz" wrap="square" lIns="146304" tIns="91440" rIns="146304" bIns="91440" rtlCol="0" anchor="t">
            <a:spAutoFit/>
          </a:bodyPr>
          <a:lstStyle/>
          <a:p>
            <a:r>
              <a:rPr lang="en-US"/>
              <a:t>Consumer parallelization</a:t>
            </a:r>
            <a:endParaRPr lang="en-US">
              <a:solidFill>
                <a:schemeClr val="tx1"/>
              </a:solidFill>
            </a:endParaRPr>
          </a:p>
          <a:p>
            <a:pPr marL="0" lvl="1" indent="0">
              <a:buNone/>
            </a:pPr>
            <a:r>
              <a:rPr lang="en-US"/>
              <a:t>Change feed listens for any changes in Azure Cosmos DB collection. It then outputs the sorted list of documents that were changed in the order in which they were modified. </a:t>
            </a:r>
          </a:p>
          <a:p>
            <a:pPr marL="0" lvl="1" indent="0">
              <a:buNone/>
            </a:pPr>
            <a:r>
              <a:rPr lang="en-US"/>
              <a:t>The changes are persisted, can be processed asynchronously and incrementally, and the output can be distributed across one or more consumers for parallel processing. The change feed is available for each partition key range within the document collection, and thus </a:t>
            </a:r>
            <a:r>
              <a:rPr lang="en-US">
                <a:latin typeface="Segoe UI Semibold" panose="020B0702040204020203" pitchFamily="34" charset="0"/>
                <a:cs typeface="Segoe UI Semibold" panose="020B0702040204020203" pitchFamily="34" charset="0"/>
              </a:rPr>
              <a:t>can be distributed across one or more consumers for parallel processing.</a:t>
            </a:r>
          </a:p>
        </p:txBody>
      </p:sp>
      <p:graphicFrame>
        <p:nvGraphicFramePr>
          <p:cNvPr id="20" name="Table 19">
            <a:extLst>
              <a:ext uri="{FF2B5EF4-FFF2-40B4-BE49-F238E27FC236}">
                <a16:creationId xmlns:a16="http://schemas.microsoft.com/office/drawing/2014/main" id="{934683F4-72EA-4F13-8C72-0CD2509DEE71}"/>
              </a:ext>
            </a:extLst>
          </p:cNvPr>
          <p:cNvGraphicFramePr>
            <a:graphicFrameLocks noGrp="1"/>
          </p:cNvGraphicFramePr>
          <p:nvPr/>
        </p:nvGraphicFramePr>
        <p:xfrm>
          <a:off x="8842633" y="2407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graphicFrame>
        <p:nvGraphicFramePr>
          <p:cNvPr id="21" name="Table 20">
            <a:extLst>
              <a:ext uri="{FF2B5EF4-FFF2-40B4-BE49-F238E27FC236}">
                <a16:creationId xmlns:a16="http://schemas.microsoft.com/office/drawing/2014/main" id="{185AB939-8067-4718-8CD9-6789B64D075C}"/>
              </a:ext>
            </a:extLst>
          </p:cNvPr>
          <p:cNvGraphicFramePr>
            <a:graphicFrameLocks noGrp="1"/>
          </p:cNvGraphicFramePr>
          <p:nvPr/>
        </p:nvGraphicFramePr>
        <p:xfrm>
          <a:off x="8844115" y="4693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graphicFrame>
        <p:nvGraphicFramePr>
          <p:cNvPr id="22" name="Table 21">
            <a:extLst>
              <a:ext uri="{FF2B5EF4-FFF2-40B4-BE49-F238E27FC236}">
                <a16:creationId xmlns:a16="http://schemas.microsoft.com/office/drawing/2014/main" id="{A7C7B412-DD61-49DB-8780-CA89C74E9805}"/>
              </a:ext>
            </a:extLst>
          </p:cNvPr>
          <p:cNvGraphicFramePr>
            <a:graphicFrameLocks noGrp="1"/>
          </p:cNvGraphicFramePr>
          <p:nvPr/>
        </p:nvGraphicFramePr>
        <p:xfrm>
          <a:off x="8842633" y="3550025"/>
          <a:ext cx="228600" cy="960120"/>
        </p:xfrm>
        <a:graphic>
          <a:graphicData uri="http://schemas.openxmlformats.org/drawingml/2006/table">
            <a:tbl>
              <a:tblPr>
                <a:tableStyleId>{5C22544A-7EE6-4342-B048-85BDC9FD1C3A}</a:tableStyleId>
              </a:tblPr>
              <a:tblGrid>
                <a:gridCol w="228600">
                  <a:extLst>
                    <a:ext uri="{9D8B030D-6E8A-4147-A177-3AD203B41FA5}">
                      <a16:colId xmlns:a16="http://schemas.microsoft.com/office/drawing/2014/main" val="1100850584"/>
                    </a:ext>
                  </a:extLst>
                </a:gridCol>
              </a:tblGrid>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97458504"/>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61808"/>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5947496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47214663"/>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136275786"/>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84372215"/>
                  </a:ext>
                </a:extLst>
              </a:tr>
              <a:tr h="137160">
                <a:tc>
                  <a:txBody>
                    <a:bodyPr/>
                    <a:lstStyle/>
                    <a:p>
                      <a:endParaRPr lang="en-US" sz="100"/>
                    </a:p>
                  </a:txBody>
                  <a:tcPr marL="0" marR="0" marT="0"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236129114"/>
                  </a:ext>
                </a:extLst>
              </a:tr>
            </a:tbl>
          </a:graphicData>
        </a:graphic>
      </p:graphicFrame>
      <p:sp>
        <p:nvSpPr>
          <p:cNvPr id="4" name="Rectangle 3">
            <a:extLst>
              <a:ext uri="{FF2B5EF4-FFF2-40B4-BE49-F238E27FC236}">
                <a16:creationId xmlns:a16="http://schemas.microsoft.com/office/drawing/2014/main" id="{E53D6806-FC51-4519-B080-B983B72F9EA5}"/>
              </a:ext>
            </a:extLst>
          </p:cNvPr>
          <p:cNvSpPr/>
          <p:nvPr/>
        </p:nvSpPr>
        <p:spPr bwMode="auto">
          <a:xfrm>
            <a:off x="7640735" y="2169886"/>
            <a:ext cx="1756677" cy="3864765"/>
          </a:xfrm>
          <a:prstGeom prst="rect">
            <a:avLst/>
          </a:prstGeom>
          <a:noFill/>
          <a:ln w="12700" cap="flat" cmpd="sng" algn="ctr">
            <a:solidFill>
              <a:sysClr val="windowText" lastClr="000000">
                <a:lumMod val="40000"/>
                <a:lumOff val="60000"/>
              </a:sysClr>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 name="Cylinder 513">
            <a:extLst>
              <a:ext uri="{FF2B5EF4-FFF2-40B4-BE49-F238E27FC236}">
                <a16:creationId xmlns:a16="http://schemas.microsoft.com/office/drawing/2014/main" id="{7379090A-9361-4EA9-96AE-7229BA5D1AC9}"/>
              </a:ext>
            </a:extLst>
          </p:cNvPr>
          <p:cNvSpPr/>
          <p:nvPr/>
        </p:nvSpPr>
        <p:spPr bwMode="auto">
          <a:xfrm>
            <a:off x="8097514" y="3699139"/>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a:solidFill>
                <a:srgbClr val="44546A"/>
              </a:solidFill>
              <a:latin typeface="Calibri Light" panose="020F0302020204030204"/>
              <a:ea typeface="Segoe UI" pitchFamily="34" charset="0"/>
              <a:cs typeface="Segoe UI" pitchFamily="34" charset="0"/>
            </a:endParaRPr>
          </a:p>
        </p:txBody>
      </p:sp>
      <p:sp>
        <p:nvSpPr>
          <p:cNvPr id="14" name="Cylinder 513">
            <a:extLst>
              <a:ext uri="{FF2B5EF4-FFF2-40B4-BE49-F238E27FC236}">
                <a16:creationId xmlns:a16="http://schemas.microsoft.com/office/drawing/2014/main" id="{690EB699-384C-4F67-86CF-6030A12CA7E2}"/>
              </a:ext>
            </a:extLst>
          </p:cNvPr>
          <p:cNvSpPr/>
          <p:nvPr/>
        </p:nvSpPr>
        <p:spPr bwMode="auto">
          <a:xfrm>
            <a:off x="8097514" y="2552932"/>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a:solidFill>
                <a:srgbClr val="44546A"/>
              </a:solidFill>
              <a:latin typeface="Calibri Light" panose="020F0302020204030204"/>
              <a:ea typeface="Segoe UI" pitchFamily="34" charset="0"/>
              <a:cs typeface="Segoe UI" pitchFamily="34" charset="0"/>
            </a:endParaRPr>
          </a:p>
        </p:txBody>
      </p:sp>
      <p:grpSp>
        <p:nvGrpSpPr>
          <p:cNvPr id="39" name="Group 38">
            <a:extLst>
              <a:ext uri="{FF2B5EF4-FFF2-40B4-BE49-F238E27FC236}">
                <a16:creationId xmlns:a16="http://schemas.microsoft.com/office/drawing/2014/main" id="{25E144DB-CC86-4E90-82C1-DFE764547F86}"/>
              </a:ext>
            </a:extLst>
          </p:cNvPr>
          <p:cNvGrpSpPr/>
          <p:nvPr/>
        </p:nvGrpSpPr>
        <p:grpSpPr>
          <a:xfrm>
            <a:off x="7186838" y="3004777"/>
            <a:ext cx="794465" cy="2175707"/>
            <a:chOff x="6823980" y="3004777"/>
            <a:chExt cx="1400806" cy="2175706"/>
          </a:xfrm>
        </p:grpSpPr>
        <p:cxnSp>
          <p:nvCxnSpPr>
            <p:cNvPr id="10" name="Straight Arrow Connector 9">
              <a:extLst>
                <a:ext uri="{FF2B5EF4-FFF2-40B4-BE49-F238E27FC236}">
                  <a16:creationId xmlns:a16="http://schemas.microsoft.com/office/drawing/2014/main" id="{7E39C9F3-3C68-4669-B822-84E8B7F72A7D}"/>
                </a:ext>
              </a:extLst>
            </p:cNvPr>
            <p:cNvCxnSpPr>
              <a:cxnSpLocks/>
            </p:cNvCxnSpPr>
            <p:nvPr/>
          </p:nvCxnSpPr>
          <p:spPr>
            <a:xfrm>
              <a:off x="6823980" y="4034276"/>
              <a:ext cx="1400806"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15" name="Straight Arrow Connector 14">
              <a:extLst>
                <a:ext uri="{FF2B5EF4-FFF2-40B4-BE49-F238E27FC236}">
                  <a16:creationId xmlns:a16="http://schemas.microsoft.com/office/drawing/2014/main" id="{1FA56321-83FB-410B-870F-8B5853DD0122}"/>
                </a:ext>
              </a:extLst>
            </p:cNvPr>
            <p:cNvCxnSpPr>
              <a:cxnSpLocks/>
            </p:cNvCxnSpPr>
            <p:nvPr/>
          </p:nvCxnSpPr>
          <p:spPr>
            <a:xfrm>
              <a:off x="6825336" y="4042611"/>
              <a:ext cx="1332034" cy="1137872"/>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16" name="Straight Arrow Connector 15">
              <a:extLst>
                <a:ext uri="{FF2B5EF4-FFF2-40B4-BE49-F238E27FC236}">
                  <a16:creationId xmlns:a16="http://schemas.microsoft.com/office/drawing/2014/main" id="{95BA6549-3DE0-442D-A61E-A93D8DF31642}"/>
                </a:ext>
              </a:extLst>
            </p:cNvPr>
            <p:cNvCxnSpPr>
              <a:cxnSpLocks/>
            </p:cNvCxnSpPr>
            <p:nvPr/>
          </p:nvCxnSpPr>
          <p:spPr>
            <a:xfrm flipV="1">
              <a:off x="6823980" y="3004777"/>
              <a:ext cx="1333390" cy="1025308"/>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grpSp>
      <p:sp>
        <p:nvSpPr>
          <p:cNvPr id="17" name="Freeform 5">
            <a:extLst>
              <a:ext uri="{FF2B5EF4-FFF2-40B4-BE49-F238E27FC236}">
                <a16:creationId xmlns:a16="http://schemas.microsoft.com/office/drawing/2014/main" id="{208D0DC3-B951-446D-BF72-07E8F9A4F95E}"/>
              </a:ext>
            </a:extLst>
          </p:cNvPr>
          <p:cNvSpPr>
            <a:spLocks noEditPoints="1"/>
          </p:cNvSpPr>
          <p:nvPr/>
        </p:nvSpPr>
        <p:spPr bwMode="auto">
          <a:xfrm>
            <a:off x="6708997" y="3793426"/>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lgn="ctr">
            <a:solidFill>
              <a:schemeClr val="tx2"/>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sz="2400">
              <a:solidFill>
                <a:sysClr val="windowText" lastClr="000000"/>
              </a:solidFill>
              <a:latin typeface="Calibri" panose="020F0502020204030204"/>
            </a:endParaRPr>
          </a:p>
        </p:txBody>
      </p:sp>
      <p:sp>
        <p:nvSpPr>
          <p:cNvPr id="19" name="Rectangle 18">
            <a:extLst>
              <a:ext uri="{FF2B5EF4-FFF2-40B4-BE49-F238E27FC236}">
                <a16:creationId xmlns:a16="http://schemas.microsoft.com/office/drawing/2014/main" id="{280B4EBB-C8DF-40FB-99F1-86743A9952D9}"/>
              </a:ext>
            </a:extLst>
          </p:cNvPr>
          <p:cNvSpPr/>
          <p:nvPr/>
        </p:nvSpPr>
        <p:spPr bwMode="auto">
          <a:xfrm>
            <a:off x="10092436" y="5023041"/>
            <a:ext cx="1017437" cy="300083"/>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200">
                <a:solidFill>
                  <a:srgbClr val="0078D7"/>
                </a:solidFill>
                <a:latin typeface="Segoe UI Semilight"/>
                <a:cs typeface="Segoe UI Light" panose="020B0502040204020203" pitchFamily="34" charset="0"/>
              </a:rPr>
              <a:t>Consumer 1</a:t>
            </a:r>
          </a:p>
        </p:txBody>
      </p:sp>
      <p:sp>
        <p:nvSpPr>
          <p:cNvPr id="12" name="Cylinder 513">
            <a:extLst>
              <a:ext uri="{FF2B5EF4-FFF2-40B4-BE49-F238E27FC236}">
                <a16:creationId xmlns:a16="http://schemas.microsoft.com/office/drawing/2014/main" id="{E3ABC11C-08AE-4FF3-B4F3-244DCF9D745C}"/>
              </a:ext>
            </a:extLst>
          </p:cNvPr>
          <p:cNvSpPr/>
          <p:nvPr/>
        </p:nvSpPr>
        <p:spPr bwMode="auto">
          <a:xfrm>
            <a:off x="8097514" y="4845346"/>
            <a:ext cx="510199" cy="670277"/>
          </a:xfrm>
          <a:prstGeom prst="can">
            <a:avLst>
              <a:gd name="adj" fmla="val 39530"/>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49" fontAlgn="base">
              <a:lnSpc>
                <a:spcPct val="90000"/>
              </a:lnSpc>
              <a:spcBef>
                <a:spcPct val="0"/>
              </a:spcBef>
              <a:spcAft>
                <a:spcPct val="0"/>
              </a:spcAft>
              <a:defRPr/>
            </a:pPr>
            <a:endParaRPr lang="en-US">
              <a:solidFill>
                <a:srgbClr val="44546A"/>
              </a:solidFill>
              <a:latin typeface="Calibri Light" panose="020F0302020204030204"/>
              <a:ea typeface="Segoe UI" pitchFamily="34" charset="0"/>
              <a:cs typeface="Segoe UI" pitchFamily="34" charset="0"/>
            </a:endParaRPr>
          </a:p>
        </p:txBody>
      </p:sp>
      <p:sp>
        <p:nvSpPr>
          <p:cNvPr id="26" name="Rectangle 25">
            <a:extLst>
              <a:ext uri="{FF2B5EF4-FFF2-40B4-BE49-F238E27FC236}">
                <a16:creationId xmlns:a16="http://schemas.microsoft.com/office/drawing/2014/main" id="{BC8B253F-2B3A-44CE-ACC7-DEAA7DBFB5FC}"/>
              </a:ext>
            </a:extLst>
          </p:cNvPr>
          <p:cNvSpPr/>
          <p:nvPr/>
        </p:nvSpPr>
        <p:spPr bwMode="auto">
          <a:xfrm>
            <a:off x="10093654" y="3880044"/>
            <a:ext cx="1027919" cy="300083"/>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200">
                <a:solidFill>
                  <a:srgbClr val="0078D7"/>
                </a:solidFill>
                <a:latin typeface="Segoe UI Semilight"/>
                <a:cs typeface="Segoe UI Light" panose="020B0502040204020203" pitchFamily="34" charset="0"/>
              </a:rPr>
              <a:t>Consumer 2</a:t>
            </a:r>
          </a:p>
        </p:txBody>
      </p:sp>
      <p:cxnSp>
        <p:nvCxnSpPr>
          <p:cNvPr id="18" name="Straight Arrow Connector 17">
            <a:extLst>
              <a:ext uri="{FF2B5EF4-FFF2-40B4-BE49-F238E27FC236}">
                <a16:creationId xmlns:a16="http://schemas.microsoft.com/office/drawing/2014/main" id="{9A91AB46-776A-4993-B47C-5D0C21DE76C8}"/>
              </a:ext>
            </a:extLst>
          </p:cNvPr>
          <p:cNvCxnSpPr>
            <a:cxnSpLocks/>
          </p:cNvCxnSpPr>
          <p:nvPr/>
        </p:nvCxnSpPr>
        <p:spPr>
          <a:xfrm flipH="1">
            <a:off x="9178579" y="5189168"/>
            <a:ext cx="799255"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25" name="Straight Arrow Connector 24">
            <a:extLst>
              <a:ext uri="{FF2B5EF4-FFF2-40B4-BE49-F238E27FC236}">
                <a16:creationId xmlns:a16="http://schemas.microsoft.com/office/drawing/2014/main" id="{9DECAFE7-6012-4650-AAAB-2126C8DF2167}"/>
              </a:ext>
            </a:extLst>
          </p:cNvPr>
          <p:cNvCxnSpPr>
            <a:cxnSpLocks/>
          </p:cNvCxnSpPr>
          <p:nvPr/>
        </p:nvCxnSpPr>
        <p:spPr>
          <a:xfrm flipH="1">
            <a:off x="9178579" y="4046171"/>
            <a:ext cx="799255"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cxnSp>
        <p:nvCxnSpPr>
          <p:cNvPr id="28" name="Straight Arrow Connector 27">
            <a:extLst>
              <a:ext uri="{FF2B5EF4-FFF2-40B4-BE49-F238E27FC236}">
                <a16:creationId xmlns:a16="http://schemas.microsoft.com/office/drawing/2014/main" id="{FA2DAA80-4350-4933-99FE-2FF862FC567C}"/>
              </a:ext>
            </a:extLst>
          </p:cNvPr>
          <p:cNvCxnSpPr>
            <a:cxnSpLocks/>
          </p:cNvCxnSpPr>
          <p:nvPr/>
        </p:nvCxnSpPr>
        <p:spPr>
          <a:xfrm flipH="1">
            <a:off x="9178579" y="2903171"/>
            <a:ext cx="799255" cy="0"/>
          </a:xfrm>
          <a:prstGeom prst="straightConnector1">
            <a:avLst/>
          </a:prstGeom>
          <a:noFill/>
          <a:ln w="19050" cap="sq" cmpd="sng" algn="ctr">
            <a:solidFill>
              <a:sysClr val="window" lastClr="FFFFFF">
                <a:lumMod val="50000"/>
              </a:sysClr>
            </a:solidFill>
            <a:prstDash val="solid"/>
            <a:round/>
            <a:headEnd type="none" w="med" len="med"/>
            <a:tailEnd type="triangle" w="med" len="med"/>
          </a:ln>
          <a:effectLst/>
        </p:spPr>
      </p:cxnSp>
      <p:sp>
        <p:nvSpPr>
          <p:cNvPr id="29" name="Rectangle 28">
            <a:extLst>
              <a:ext uri="{FF2B5EF4-FFF2-40B4-BE49-F238E27FC236}">
                <a16:creationId xmlns:a16="http://schemas.microsoft.com/office/drawing/2014/main" id="{0F0E1548-4EBF-4DF0-AA0E-0BA9884CE949}"/>
              </a:ext>
            </a:extLst>
          </p:cNvPr>
          <p:cNvSpPr/>
          <p:nvPr/>
        </p:nvSpPr>
        <p:spPr bwMode="auto">
          <a:xfrm>
            <a:off x="10093654" y="2737044"/>
            <a:ext cx="1027919" cy="300083"/>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200">
                <a:solidFill>
                  <a:srgbClr val="0078D7"/>
                </a:solidFill>
                <a:latin typeface="Segoe UI Semilight"/>
                <a:cs typeface="Segoe UI Light" panose="020B0502040204020203" pitchFamily="34" charset="0"/>
              </a:rPr>
              <a:t>Consumer 3</a:t>
            </a:r>
          </a:p>
        </p:txBody>
      </p:sp>
      <p:grpSp>
        <p:nvGrpSpPr>
          <p:cNvPr id="34" name="Group 33">
            <a:extLst>
              <a:ext uri="{FF2B5EF4-FFF2-40B4-BE49-F238E27FC236}">
                <a16:creationId xmlns:a16="http://schemas.microsoft.com/office/drawing/2014/main" id="{E89E5F36-F1B0-4E99-AEF9-8B458E14B15E}"/>
              </a:ext>
            </a:extLst>
          </p:cNvPr>
          <p:cNvGrpSpPr/>
          <p:nvPr/>
        </p:nvGrpSpPr>
        <p:grpSpPr>
          <a:xfrm>
            <a:off x="7743905" y="5578376"/>
            <a:ext cx="415027" cy="357721"/>
            <a:chOff x="8376458" y="5925518"/>
            <a:chExt cx="1045926" cy="901512"/>
          </a:xfrm>
        </p:grpSpPr>
        <p:sp>
          <p:nvSpPr>
            <p:cNvPr id="35" name="Star: 4 Points 8">
              <a:extLst>
                <a:ext uri="{FF2B5EF4-FFF2-40B4-BE49-F238E27FC236}">
                  <a16:creationId xmlns:a16="http://schemas.microsoft.com/office/drawing/2014/main" id="{A5B01DF8-3D00-4C18-B7A7-36605141C4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Star: 4 Points 8">
              <a:extLst>
                <a:ext uri="{FF2B5EF4-FFF2-40B4-BE49-F238E27FC236}">
                  <a16:creationId xmlns:a16="http://schemas.microsoft.com/office/drawing/2014/main" id="{0F3F318E-8C19-40E6-8A85-C9495917013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8E879785-A40C-49F1-A90C-0DA2FBE4DB8D}"/>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9">
              <a:extLst>
                <a:ext uri="{FF2B5EF4-FFF2-40B4-BE49-F238E27FC236}">
                  <a16:creationId xmlns:a16="http://schemas.microsoft.com/office/drawing/2014/main" id="{98C02206-34ED-4DE9-9C07-D69AAC4F1E7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42853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ature&#10;&#10;Description generated with high confidence">
            <a:extLst>
              <a:ext uri="{FF2B5EF4-FFF2-40B4-BE49-F238E27FC236}">
                <a16:creationId xmlns:a16="http://schemas.microsoft.com/office/drawing/2014/main" id="{178C7EAC-1930-4685-9AFB-A9EE62D2485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8000"/>
                    </a14:imgEffect>
                  </a14:imgLayer>
                </a14:imgProps>
              </a:ext>
            </a:extLst>
          </a:blip>
          <a:srcRect b="15625"/>
          <a:stretch/>
        </p:blipFill>
        <p:spPr>
          <a:xfrm>
            <a:off x="2" y="1"/>
            <a:ext cx="12191999" cy="6858000"/>
          </a:xfrm>
          <a:prstGeom prst="rect">
            <a:avLst/>
          </a:prstGeom>
        </p:spPr>
      </p:pic>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60"/>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44"/>
            <a:r>
              <a:rPr lang="en-US" sz="4705" spc="-100">
                <a:solidFill>
                  <a:schemeClr val="bg1"/>
                </a:solidFill>
                <a:latin typeface="Segoe UI Semibold" panose="020B0702040204020203" pitchFamily="34" charset="0"/>
                <a:cs typeface="Segoe UI Semibold" panose="020B0702040204020203" pitchFamily="34" charset="0"/>
              </a:rPr>
              <a:t>Behind the Scenes</a:t>
            </a:r>
          </a:p>
        </p:txBody>
      </p:sp>
      <p:pic>
        <p:nvPicPr>
          <p:cNvPr id="2" name="Picture 2" descr="A screenshot of a cell phone&#10;&#10;Description generated with very high confidence">
            <a:extLst>
              <a:ext uri="{FF2B5EF4-FFF2-40B4-BE49-F238E27FC236}">
                <a16:creationId xmlns:a16="http://schemas.microsoft.com/office/drawing/2014/main" id="{DAF52144-A29A-4D08-A968-E548E0504270}"/>
              </a:ext>
            </a:extLst>
          </p:cNvPr>
          <p:cNvPicPr>
            <a:picLocks noChangeAspect="1"/>
          </p:cNvPicPr>
          <p:nvPr/>
        </p:nvPicPr>
        <p:blipFill>
          <a:blip r:embed="rId5"/>
          <a:stretch>
            <a:fillRect/>
          </a:stretch>
        </p:blipFill>
        <p:spPr>
          <a:xfrm>
            <a:off x="713118" y="1136735"/>
            <a:ext cx="10363199" cy="5720341"/>
          </a:xfrm>
          <a:prstGeom prst="rect">
            <a:avLst/>
          </a:prstGeom>
        </p:spPr>
      </p:pic>
    </p:spTree>
    <p:extLst>
      <p:ext uri="{BB962C8B-B14F-4D97-AF65-F5344CB8AC3E}">
        <p14:creationId xmlns:p14="http://schemas.microsoft.com/office/powerpoint/2010/main" val="4615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t>Introduction</a:t>
            </a:r>
          </a:p>
          <a:p>
            <a:pPr lvl="1"/>
            <a:r>
              <a:rPr lang="en-US" dirty="0"/>
              <a:t>Cosmos DB Overview</a:t>
            </a:r>
          </a:p>
          <a:p>
            <a:pPr lvl="1"/>
            <a:r>
              <a:rPr lang="en-US" dirty="0"/>
              <a:t>NoSQL vs. RDBMS</a:t>
            </a:r>
          </a:p>
          <a:p>
            <a:pPr lvl="1"/>
            <a:r>
              <a:rPr lang="en-US" dirty="0"/>
              <a:t>Common use cases</a:t>
            </a:r>
          </a:p>
          <a:p>
            <a:r>
              <a:rPr lang="en-US" dirty="0"/>
              <a:t>High availability (HA) and Disaster Recovery (DR)</a:t>
            </a:r>
          </a:p>
          <a:p>
            <a:pPr lvl="1"/>
            <a:r>
              <a:rPr lang="en-US" dirty="0"/>
              <a:t>Overview</a:t>
            </a:r>
          </a:p>
          <a:p>
            <a:pPr lvl="1"/>
            <a:r>
              <a:rPr lang="en-US" dirty="0"/>
              <a:t>Consistency models</a:t>
            </a:r>
          </a:p>
          <a:p>
            <a:pPr lvl="1"/>
            <a:r>
              <a:rPr lang="en-US" dirty="0"/>
              <a:t>Terminology</a:t>
            </a:r>
          </a:p>
          <a:p>
            <a:pPr lvl="1"/>
            <a:r>
              <a:rPr lang="en-US" dirty="0"/>
              <a:t>Trade-offs</a:t>
            </a:r>
          </a:p>
          <a:p>
            <a:r>
              <a:rPr lang="en-US" dirty="0"/>
              <a:t>Provisioning model</a:t>
            </a:r>
          </a:p>
          <a:p>
            <a:pPr lvl="1"/>
            <a:r>
              <a:rPr lang="en-US" dirty="0"/>
              <a:t>Shared database vs. container specific provisioning</a:t>
            </a:r>
          </a:p>
          <a:p>
            <a:pPr lvl="1"/>
            <a:r>
              <a:rPr lang="en-US" dirty="0"/>
              <a:t>Auto Pilot vs. manually provisioned throughput vs. serverless</a:t>
            </a:r>
          </a:p>
          <a:p>
            <a:pPr lvl="1"/>
            <a:r>
              <a:rPr lang="en-US" dirty="0"/>
              <a:t>RI – Reserved Instances</a:t>
            </a:r>
          </a:p>
          <a:p>
            <a:r>
              <a:rPr lang="en-US" dirty="0"/>
              <a:t>Cosmos DB APIs</a:t>
            </a:r>
          </a:p>
          <a:p>
            <a:pPr lvl="1"/>
            <a:r>
              <a:rPr lang="en-US" dirty="0"/>
              <a:t>Introduction</a:t>
            </a:r>
          </a:p>
          <a:p>
            <a:pPr lvl="1"/>
            <a:r>
              <a:rPr lang="en-US" dirty="0" err="1"/>
              <a:t>Sql</a:t>
            </a:r>
            <a:r>
              <a:rPr lang="en-US" dirty="0"/>
              <a:t>/Gremlin/Table</a:t>
            </a:r>
          </a:p>
          <a:p>
            <a:pPr lvl="1"/>
            <a:r>
              <a:rPr lang="en-US" dirty="0"/>
              <a:t>Cassandra/Mongo</a:t>
            </a:r>
          </a:p>
          <a:p>
            <a:r>
              <a:rPr lang="en-US" dirty="0"/>
              <a:t>Data modeling best practices</a:t>
            </a:r>
          </a:p>
          <a:p>
            <a:pPr lvl="1"/>
            <a:r>
              <a:rPr lang="en-US" dirty="0"/>
              <a:t>Partitioning</a:t>
            </a:r>
          </a:p>
          <a:p>
            <a:pPr lvl="1"/>
            <a:r>
              <a:rPr lang="en-US" dirty="0"/>
              <a:t>Indexing</a:t>
            </a:r>
          </a:p>
          <a:p>
            <a:pPr lvl="1"/>
            <a:r>
              <a:rPr lang="en-US" dirty="0"/>
              <a:t>Point-lookups vs. queries</a:t>
            </a:r>
          </a:p>
          <a:p>
            <a:pPr lvl="1"/>
            <a:r>
              <a:rPr lang="en-US" dirty="0"/>
              <a:t>Common patterns</a:t>
            </a:r>
          </a:p>
          <a:p>
            <a:pPr lvl="1"/>
            <a:r>
              <a:rPr lang="en-US" dirty="0"/>
              <a:t>Document size considerations</a:t>
            </a:r>
          </a:p>
          <a:p>
            <a:pPr lvl="1"/>
            <a:r>
              <a:rPr lang="en-US" dirty="0"/>
              <a:t>Change feed + materialized views</a:t>
            </a:r>
          </a:p>
          <a:p>
            <a:r>
              <a:rPr lang="en-US" dirty="0">
                <a:solidFill>
                  <a:srgbClr val="FF0000"/>
                </a:solidFill>
              </a:rPr>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52497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Introduction: Common use cases</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pPr>
              <a:buFontTx/>
              <a:buChar char="-"/>
            </a:pPr>
            <a:r>
              <a:rPr lang="en-US" b="1" dirty="0"/>
              <a:t>Retail/OLTP workloads</a:t>
            </a:r>
            <a:r>
              <a:rPr lang="en-US" dirty="0"/>
              <a:t>: Order management, Payment processing, pricing engines, recommendation engines, Inventory management, Product catalogs, user profiles/auth, real-time personalization</a:t>
            </a:r>
          </a:p>
          <a:p>
            <a:pPr>
              <a:buFontTx/>
              <a:buChar char="-"/>
            </a:pPr>
            <a:r>
              <a:rPr lang="en-US" b="1" dirty="0"/>
              <a:t>IoT: </a:t>
            </a:r>
            <a:r>
              <a:rPr lang="en-US" dirty="0"/>
              <a:t>Device telemetry, Device registry, digital twins, dependency management</a:t>
            </a:r>
          </a:p>
          <a:p>
            <a:pPr>
              <a:buFontTx/>
              <a:buChar char="-"/>
            </a:pPr>
            <a:r>
              <a:rPr lang="en-US" b="1" dirty="0"/>
              <a:t>Financial services</a:t>
            </a:r>
            <a:r>
              <a:rPr lang="en-US" dirty="0"/>
              <a:t>: Audit trail, tac forms, underwriting / risk analysis</a:t>
            </a:r>
          </a:p>
          <a:p>
            <a:pPr>
              <a:buFontTx/>
              <a:buChar char="-"/>
            </a:pPr>
            <a:r>
              <a:rPr lang="en-US" b="1" dirty="0"/>
              <a:t>Gaming</a:t>
            </a:r>
            <a:r>
              <a:rPr lang="en-US" dirty="0"/>
              <a:t>: Leaderboards, Social clans/guilds, Messaging</a:t>
            </a:r>
          </a:p>
          <a:p>
            <a:pPr>
              <a:buFontTx/>
              <a:buChar char="-"/>
            </a:pPr>
            <a:r>
              <a:rPr lang="en-US" b="1" dirty="0"/>
              <a:t>Within Microsoft</a:t>
            </a:r>
            <a:r>
              <a:rPr lang="en-US" dirty="0"/>
              <a:t>: Teams, Xbox (Licensing, Authentication, Order Management), AAD, Office 365 (Subscription management), ICM (Internal incident management tool)</a:t>
            </a:r>
          </a:p>
          <a:p>
            <a:pPr>
              <a:buFontTx/>
              <a:buChar char="-"/>
            </a:pPr>
            <a:endParaRPr lang="en-US" dirty="0"/>
          </a:p>
          <a:p>
            <a:pPr marL="0" indent="0">
              <a:buNone/>
            </a:pPr>
            <a:endParaRPr lang="en-US" dirty="0"/>
          </a:p>
        </p:txBody>
      </p:sp>
      <p:grpSp>
        <p:nvGrpSpPr>
          <p:cNvPr id="8" name="Group 7">
            <a:extLst>
              <a:ext uri="{FF2B5EF4-FFF2-40B4-BE49-F238E27FC236}">
                <a16:creationId xmlns:a16="http://schemas.microsoft.com/office/drawing/2014/main" id="{DC50136B-1D23-45B4-BDE3-E9DB1C7DFB5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076F5F7E-2994-4FCD-9BA6-581B4AC9433D}"/>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FDC3AC11-3FF6-4731-8A67-AAC53C9A6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66404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Getting in touch …</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r>
              <a:rPr lang="en-US" dirty="0"/>
              <a:t>Engineering</a:t>
            </a:r>
          </a:p>
          <a:p>
            <a:pPr lvl="1"/>
            <a:r>
              <a:rPr lang="en-US" dirty="0"/>
              <a:t>Fabian Meiswinkel (</a:t>
            </a:r>
            <a:r>
              <a:rPr lang="en-US" dirty="0">
                <a:hlinkClick r:id="rId3"/>
              </a:rPr>
              <a:t>fabianm@microsoft.com</a:t>
            </a:r>
            <a:r>
              <a:rPr lang="en-US" dirty="0"/>
              <a:t>)</a:t>
            </a:r>
          </a:p>
          <a:p>
            <a:r>
              <a:rPr lang="en-US" dirty="0"/>
              <a:t>Product management</a:t>
            </a:r>
          </a:p>
          <a:p>
            <a:pPr lvl="1"/>
            <a:r>
              <a:rPr lang="en-US" dirty="0"/>
              <a:t>Theo van Kraay (</a:t>
            </a:r>
            <a:r>
              <a:rPr lang="en-US" dirty="0">
                <a:hlinkClick r:id="rId4"/>
              </a:rPr>
              <a:t>theo.van@microsoft.com</a:t>
            </a:r>
            <a:r>
              <a:rPr lang="en-US" dirty="0"/>
              <a:t>)</a:t>
            </a:r>
          </a:p>
          <a:p>
            <a:pPr marL="0" indent="0">
              <a:buNone/>
            </a:pPr>
            <a:endParaRPr lang="en-US" dirty="0"/>
          </a:p>
        </p:txBody>
      </p:sp>
      <p:grpSp>
        <p:nvGrpSpPr>
          <p:cNvPr id="8" name="Group 7">
            <a:extLst>
              <a:ext uri="{FF2B5EF4-FFF2-40B4-BE49-F238E27FC236}">
                <a16:creationId xmlns:a16="http://schemas.microsoft.com/office/drawing/2014/main" id="{E05203A2-AB99-48C0-8DDA-16D738DDC5F2}"/>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4B5C2D4F-AFE1-4697-84BC-5458F2D48E1E}"/>
                </a:ext>
              </a:extLst>
            </p:cNvPr>
            <p:cNvSpPr/>
            <p:nvPr/>
          </p:nvSpPr>
          <p:spPr>
            <a:xfrm>
              <a:off x="5135520" y="6336729"/>
              <a:ext cx="5905014" cy="369332"/>
            </a:xfrm>
            <a:prstGeom prst="rect">
              <a:avLst/>
            </a:prstGeom>
          </p:spPr>
          <p:txBody>
            <a:bodyPr wrap="none">
              <a:spAutoFit/>
            </a:bodyPr>
            <a:lstStyle/>
            <a:p>
              <a:r>
                <a:rPr lang="en-US" dirty="0">
                  <a:hlinkClick r:id="rId5"/>
                </a:rPr>
                <a:t>https://aka.ms/CosmosDB/AzureMeetupFrankfurt/20210520</a:t>
              </a:r>
              <a:endParaRPr lang="en-US" dirty="0"/>
            </a:p>
          </p:txBody>
        </p:sp>
        <p:pic>
          <p:nvPicPr>
            <p:cNvPr id="10" name="Picture 9">
              <a:extLst>
                <a:ext uri="{FF2B5EF4-FFF2-40B4-BE49-F238E27FC236}">
                  <a16:creationId xmlns:a16="http://schemas.microsoft.com/office/drawing/2014/main" id="{B0A1D58A-B19A-4031-AABA-E0D4FC72C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99788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018632"/>
            <a:ext cx="10515600" cy="5318097"/>
          </a:xfrm>
        </p:spPr>
        <p:txBody>
          <a:bodyPr>
            <a:normAutofit fontScale="47500" lnSpcReduction="20000"/>
          </a:bodyPr>
          <a:lstStyle/>
          <a:p>
            <a:r>
              <a:rPr lang="en-US" dirty="0"/>
              <a:t>Introduction</a:t>
            </a:r>
          </a:p>
          <a:p>
            <a:pPr lvl="1"/>
            <a:r>
              <a:rPr lang="en-US" dirty="0"/>
              <a:t>Cosmos DB Overview</a:t>
            </a:r>
          </a:p>
          <a:p>
            <a:pPr lvl="1"/>
            <a:r>
              <a:rPr lang="en-US" dirty="0"/>
              <a:t>NoSQL vs. RDBMS</a:t>
            </a:r>
          </a:p>
          <a:p>
            <a:pPr lvl="1"/>
            <a:r>
              <a:rPr lang="en-US" dirty="0"/>
              <a:t>Common use cases</a:t>
            </a:r>
          </a:p>
          <a:p>
            <a:r>
              <a:rPr lang="en-US" dirty="0">
                <a:solidFill>
                  <a:srgbClr val="FF0000"/>
                </a:solidFill>
              </a:rPr>
              <a:t>High availability (HA) and Disaster Recovery (DR)</a:t>
            </a:r>
          </a:p>
          <a:p>
            <a:pPr lvl="1"/>
            <a:r>
              <a:rPr lang="en-US" dirty="0">
                <a:solidFill>
                  <a:srgbClr val="FF0000"/>
                </a:solidFill>
              </a:rPr>
              <a:t>Overview</a:t>
            </a:r>
          </a:p>
          <a:p>
            <a:pPr lvl="1"/>
            <a:r>
              <a:rPr lang="en-US" dirty="0">
                <a:solidFill>
                  <a:srgbClr val="FF0000"/>
                </a:solidFill>
              </a:rPr>
              <a:t>Consistency models</a:t>
            </a:r>
          </a:p>
          <a:p>
            <a:pPr lvl="1"/>
            <a:r>
              <a:rPr lang="en-US" dirty="0">
                <a:solidFill>
                  <a:srgbClr val="FF0000"/>
                </a:solidFill>
              </a:rPr>
              <a:t>Terminology</a:t>
            </a:r>
          </a:p>
          <a:p>
            <a:pPr lvl="1"/>
            <a:r>
              <a:rPr lang="en-US" dirty="0">
                <a:solidFill>
                  <a:srgbClr val="FF0000"/>
                </a:solidFill>
              </a:rPr>
              <a:t>Trade-offs</a:t>
            </a:r>
          </a:p>
          <a:p>
            <a:r>
              <a:rPr lang="en-US" dirty="0"/>
              <a:t>Provisioning model</a:t>
            </a:r>
          </a:p>
          <a:p>
            <a:pPr lvl="1"/>
            <a:r>
              <a:rPr lang="en-US" dirty="0"/>
              <a:t>Shared database vs. container specific provisioning</a:t>
            </a:r>
          </a:p>
          <a:p>
            <a:pPr lvl="1"/>
            <a:r>
              <a:rPr lang="en-US" dirty="0"/>
              <a:t>Auto Pilot vs. manually provisioned throughput vs. serverless</a:t>
            </a:r>
          </a:p>
          <a:p>
            <a:pPr lvl="1"/>
            <a:r>
              <a:rPr lang="en-US" dirty="0"/>
              <a:t>RI – Reserved Instances</a:t>
            </a:r>
          </a:p>
          <a:p>
            <a:r>
              <a:rPr lang="en-US" dirty="0"/>
              <a:t>Cosmos DB APIs</a:t>
            </a:r>
          </a:p>
          <a:p>
            <a:pPr lvl="1"/>
            <a:r>
              <a:rPr lang="en-US" dirty="0"/>
              <a:t>Introduction</a:t>
            </a:r>
          </a:p>
          <a:p>
            <a:pPr lvl="1"/>
            <a:r>
              <a:rPr lang="en-US" dirty="0" err="1"/>
              <a:t>Sql</a:t>
            </a:r>
            <a:r>
              <a:rPr lang="en-US" dirty="0"/>
              <a:t>/Gremlin/Table</a:t>
            </a:r>
          </a:p>
          <a:p>
            <a:pPr lvl="1"/>
            <a:r>
              <a:rPr lang="en-US" dirty="0"/>
              <a:t>Cassandra/Mongo</a:t>
            </a:r>
          </a:p>
          <a:p>
            <a:r>
              <a:rPr lang="en-US" dirty="0"/>
              <a:t>Data modeling best practices</a:t>
            </a:r>
          </a:p>
          <a:p>
            <a:pPr lvl="1"/>
            <a:r>
              <a:rPr lang="en-US" dirty="0"/>
              <a:t>Partitioning</a:t>
            </a:r>
          </a:p>
          <a:p>
            <a:pPr lvl="1"/>
            <a:r>
              <a:rPr lang="en-US" dirty="0"/>
              <a:t>Indexing</a:t>
            </a:r>
          </a:p>
          <a:p>
            <a:pPr lvl="1"/>
            <a:r>
              <a:rPr lang="en-US" dirty="0"/>
              <a:t>Point-lookups vs. queries</a:t>
            </a:r>
          </a:p>
          <a:p>
            <a:pPr lvl="1"/>
            <a:r>
              <a:rPr lang="en-US" dirty="0"/>
              <a:t>Common patterns</a:t>
            </a:r>
          </a:p>
          <a:p>
            <a:pPr lvl="1"/>
            <a:r>
              <a:rPr lang="en-US" dirty="0"/>
              <a:t>Document size considerations</a:t>
            </a:r>
          </a:p>
          <a:p>
            <a:pPr lvl="1"/>
            <a:r>
              <a:rPr lang="en-US" dirty="0"/>
              <a:t>Change feed + materialized views</a:t>
            </a:r>
          </a:p>
          <a:p>
            <a:r>
              <a:rPr lang="en-US" dirty="0"/>
              <a:t>Getting in touch…</a:t>
            </a:r>
          </a:p>
        </p:txBody>
      </p:sp>
      <p:grpSp>
        <p:nvGrpSpPr>
          <p:cNvPr id="8" name="Group 7">
            <a:extLst>
              <a:ext uri="{FF2B5EF4-FFF2-40B4-BE49-F238E27FC236}">
                <a16:creationId xmlns:a16="http://schemas.microsoft.com/office/drawing/2014/main" id="{12A2E6EA-0D61-4091-8E7E-FAE153B0BE1D}"/>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78BEAAA5-F103-445C-9B7D-31E4FBEE51AA}"/>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9DE455FA-1F7B-4BA5-9385-002D6B858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588422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HA and DR: Overview</a:t>
            </a:r>
          </a:p>
        </p:txBody>
      </p:sp>
      <p:sp>
        <p:nvSpPr>
          <p:cNvPr id="9" name="TextBox 8">
            <a:extLst>
              <a:ext uri="{FF2B5EF4-FFF2-40B4-BE49-F238E27FC236}">
                <a16:creationId xmlns:a16="http://schemas.microsoft.com/office/drawing/2014/main" id="{DC3029A1-75B7-43E5-8160-18E29201C183}"/>
              </a:ext>
            </a:extLst>
          </p:cNvPr>
          <p:cNvSpPr txBox="1"/>
          <p:nvPr/>
        </p:nvSpPr>
        <p:spPr>
          <a:xfrm>
            <a:off x="647863" y="1523235"/>
            <a:ext cx="1108188" cy="369332"/>
          </a:xfrm>
          <a:prstGeom prst="rect">
            <a:avLst/>
          </a:prstGeom>
          <a:noFill/>
        </p:spPr>
        <p:txBody>
          <a:bodyPr wrap="none" rtlCol="0">
            <a:spAutoFit/>
          </a:bodyPr>
          <a:lstStyle/>
          <a:p>
            <a:pPr lvl="0">
              <a:defRPr/>
            </a:pPr>
            <a:r>
              <a:rPr lang="en-US" dirty="0">
                <a:solidFill>
                  <a:prstClr val="black"/>
                </a:solidFill>
              </a:rPr>
              <a:t>(West US)</a:t>
            </a:r>
          </a:p>
        </p:txBody>
      </p:sp>
      <p:sp>
        <p:nvSpPr>
          <p:cNvPr id="10" name="TextBox 9">
            <a:extLst>
              <a:ext uri="{FF2B5EF4-FFF2-40B4-BE49-F238E27FC236}">
                <a16:creationId xmlns:a16="http://schemas.microsoft.com/office/drawing/2014/main" id="{AB585D03-4122-46C1-9D3E-6D98EA4542E7}"/>
              </a:ext>
            </a:extLst>
          </p:cNvPr>
          <p:cNvSpPr txBox="1"/>
          <p:nvPr/>
        </p:nvSpPr>
        <p:spPr>
          <a:xfrm>
            <a:off x="9080517" y="2381029"/>
            <a:ext cx="1042273" cy="369332"/>
          </a:xfrm>
          <a:prstGeom prst="rect">
            <a:avLst/>
          </a:prstGeom>
          <a:noFill/>
        </p:spPr>
        <p:txBody>
          <a:bodyPr wrap="none" rtlCol="0">
            <a:spAutoFit/>
          </a:bodyPr>
          <a:lstStyle/>
          <a:p>
            <a:pPr lvl="0">
              <a:defRPr/>
            </a:pPr>
            <a:r>
              <a:rPr lang="en-US" dirty="0">
                <a:solidFill>
                  <a:prstClr val="black"/>
                </a:solidFill>
              </a:rPr>
              <a:t>(East US)</a:t>
            </a:r>
          </a:p>
        </p:txBody>
      </p:sp>
      <p:sp>
        <p:nvSpPr>
          <p:cNvPr id="11" name="TextBox 10">
            <a:extLst>
              <a:ext uri="{FF2B5EF4-FFF2-40B4-BE49-F238E27FC236}">
                <a16:creationId xmlns:a16="http://schemas.microsoft.com/office/drawing/2014/main" id="{D3B7184B-58F8-4FDA-A1A5-9AF55899EACD}"/>
              </a:ext>
            </a:extLst>
          </p:cNvPr>
          <p:cNvSpPr txBox="1"/>
          <p:nvPr/>
        </p:nvSpPr>
        <p:spPr>
          <a:xfrm>
            <a:off x="8559380" y="4270789"/>
            <a:ext cx="1598002" cy="369332"/>
          </a:xfrm>
          <a:prstGeom prst="rect">
            <a:avLst/>
          </a:prstGeom>
          <a:noFill/>
        </p:spPr>
        <p:txBody>
          <a:bodyPr wrap="none" rtlCol="0">
            <a:spAutoFit/>
          </a:bodyPr>
          <a:lstStyle/>
          <a:p>
            <a:pPr lvl="0">
              <a:defRPr/>
            </a:pPr>
            <a:r>
              <a:rPr lang="en-US" dirty="0">
                <a:solidFill>
                  <a:prstClr val="black"/>
                </a:solidFill>
              </a:rPr>
              <a:t>(North Europe)</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798E504E-A6D2-4DCF-8016-860E9CA20FE7}"/>
                  </a:ext>
                </a:extLst>
              </p14:cNvPr>
              <p14:cNvContentPartPr/>
              <p14:nvPr/>
            </p14:nvContentPartPr>
            <p14:xfrm>
              <a:off x="1403053" y="2483065"/>
              <a:ext cx="6480" cy="14400"/>
            </p14:xfrm>
          </p:contentPart>
        </mc:Choice>
        <mc:Fallback xmlns="">
          <p:pic>
            <p:nvPicPr>
              <p:cNvPr id="12" name="Ink 11">
                <a:extLst>
                  <a:ext uri="{FF2B5EF4-FFF2-40B4-BE49-F238E27FC236}">
                    <a16:creationId xmlns:a16="http://schemas.microsoft.com/office/drawing/2014/main" id="{798E504E-A6D2-4DCF-8016-860E9CA20FE7}"/>
                  </a:ext>
                </a:extLst>
              </p:cNvPr>
              <p:cNvPicPr/>
              <p:nvPr/>
            </p:nvPicPr>
            <p:blipFill>
              <a:blip r:embed="rId6"/>
              <a:stretch>
                <a:fillRect/>
              </a:stretch>
            </p:blipFill>
            <p:spPr>
              <a:xfrm>
                <a:off x="1396933" y="2476945"/>
                <a:ext cx="18000" cy="25920"/>
              </a:xfrm>
              <a:prstGeom prst="rect">
                <a:avLst/>
              </a:prstGeom>
            </p:spPr>
          </p:pic>
        </mc:Fallback>
      </mc:AlternateContent>
      <p:pic>
        <p:nvPicPr>
          <p:cNvPr id="13" name="Picture 12">
            <a:extLst>
              <a:ext uri="{FF2B5EF4-FFF2-40B4-BE49-F238E27FC236}">
                <a16:creationId xmlns:a16="http://schemas.microsoft.com/office/drawing/2014/main" id="{EB611341-A3D7-4853-AE5E-F2036F67AD3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2093626" y="1523235"/>
            <a:ext cx="6583401" cy="4351642"/>
          </a:xfrm>
          <a:prstGeom prst="rect">
            <a:avLst/>
          </a:prstGeom>
          <a:solidFill>
            <a:schemeClr val="bg1"/>
          </a:solidFill>
        </p:spPr>
      </p:pic>
      <p:grpSp>
        <p:nvGrpSpPr>
          <p:cNvPr id="14" name="Group 13">
            <a:extLst>
              <a:ext uri="{FF2B5EF4-FFF2-40B4-BE49-F238E27FC236}">
                <a16:creationId xmlns:a16="http://schemas.microsoft.com/office/drawing/2014/main" id="{E9C7C449-11D2-485B-BA13-B87E6CA236D8}"/>
              </a:ext>
            </a:extLst>
          </p:cNvPr>
          <p:cNvGrpSpPr/>
          <p:nvPr/>
        </p:nvGrpSpPr>
        <p:grpSpPr>
          <a:xfrm>
            <a:off x="5135520" y="5735781"/>
            <a:ext cx="6875294" cy="970280"/>
            <a:chOff x="5135520" y="5735781"/>
            <a:chExt cx="6875294" cy="970280"/>
          </a:xfrm>
        </p:grpSpPr>
        <p:sp>
          <p:nvSpPr>
            <p:cNvPr id="15" name="Rectangle 14">
              <a:extLst>
                <a:ext uri="{FF2B5EF4-FFF2-40B4-BE49-F238E27FC236}">
                  <a16:creationId xmlns:a16="http://schemas.microsoft.com/office/drawing/2014/main" id="{22CDF3E8-1EF7-4CBD-B655-A977D61D6FC8}"/>
                </a:ext>
              </a:extLst>
            </p:cNvPr>
            <p:cNvSpPr/>
            <p:nvPr/>
          </p:nvSpPr>
          <p:spPr>
            <a:xfrm>
              <a:off x="5135520" y="6336729"/>
              <a:ext cx="5905014" cy="369332"/>
            </a:xfrm>
            <a:prstGeom prst="rect">
              <a:avLst/>
            </a:prstGeom>
          </p:spPr>
          <p:txBody>
            <a:bodyPr wrap="none">
              <a:spAutoFit/>
            </a:bodyPr>
            <a:lstStyle/>
            <a:p>
              <a:r>
                <a:rPr lang="en-US" dirty="0">
                  <a:hlinkClick r:id="rId8"/>
                </a:rPr>
                <a:t>https://aka.ms/CosmosDB/AzureMeetupFrankfurt/20210520</a:t>
              </a:r>
              <a:endParaRPr lang="en-US" dirty="0"/>
            </a:p>
          </p:txBody>
        </p:sp>
        <p:pic>
          <p:nvPicPr>
            <p:cNvPr id="16" name="Picture 15">
              <a:extLst>
                <a:ext uri="{FF2B5EF4-FFF2-40B4-BE49-F238E27FC236}">
                  <a16:creationId xmlns:a16="http://schemas.microsoft.com/office/drawing/2014/main" id="{1CD45506-2D4E-45DF-B946-C4DA206D24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4143368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HA and DR: Consistency models</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pPr marL="0" indent="0">
              <a:buNone/>
            </a:pPr>
            <a:endParaRPr lang="en-US" dirty="0"/>
          </a:p>
          <a:p>
            <a:pPr marL="0" indent="0">
              <a:buNone/>
            </a:pPr>
            <a:endParaRPr lang="en-US" dirty="0"/>
          </a:p>
        </p:txBody>
      </p:sp>
      <p:graphicFrame>
        <p:nvGraphicFramePr>
          <p:cNvPr id="8" name="Table 7">
            <a:extLst>
              <a:ext uri="{FF2B5EF4-FFF2-40B4-BE49-F238E27FC236}">
                <a16:creationId xmlns:a16="http://schemas.microsoft.com/office/drawing/2014/main" id="{1E180193-5291-494E-89BB-F6E6B61FAB5F}"/>
              </a:ext>
            </a:extLst>
          </p:cNvPr>
          <p:cNvGraphicFramePr>
            <a:graphicFrameLocks noGrp="1"/>
          </p:cNvGraphicFramePr>
          <p:nvPr>
            <p:extLst>
              <p:ext uri="{D42A27DB-BD31-4B8C-83A1-F6EECF244321}">
                <p14:modId xmlns:p14="http://schemas.microsoft.com/office/powerpoint/2010/main" val="581313489"/>
              </p:ext>
            </p:extLst>
          </p:nvPr>
        </p:nvGraphicFramePr>
        <p:xfrm>
          <a:off x="466382" y="1015466"/>
          <a:ext cx="10515599" cy="5387340"/>
        </p:xfrm>
        <a:graphic>
          <a:graphicData uri="http://schemas.openxmlformats.org/drawingml/2006/table">
            <a:tbl>
              <a:tblPr firstRow="1" bandRow="1">
                <a:tableStyleId>{B301B821-A1FF-4177-AEE7-76D212191A09}</a:tableStyleId>
              </a:tblPr>
              <a:tblGrid>
                <a:gridCol w="1266818">
                  <a:extLst>
                    <a:ext uri="{9D8B030D-6E8A-4147-A177-3AD203B41FA5}">
                      <a16:colId xmlns:a16="http://schemas.microsoft.com/office/drawing/2014/main" val="3161367515"/>
                    </a:ext>
                  </a:extLst>
                </a:gridCol>
                <a:gridCol w="3082927">
                  <a:extLst>
                    <a:ext uri="{9D8B030D-6E8A-4147-A177-3AD203B41FA5}">
                      <a16:colId xmlns:a16="http://schemas.microsoft.com/office/drawing/2014/main" val="3355261076"/>
                    </a:ext>
                  </a:extLst>
                </a:gridCol>
                <a:gridCol w="1044561">
                  <a:extLst>
                    <a:ext uri="{9D8B030D-6E8A-4147-A177-3AD203B41FA5}">
                      <a16:colId xmlns:a16="http://schemas.microsoft.com/office/drawing/2014/main" val="3998136388"/>
                    </a:ext>
                  </a:extLst>
                </a:gridCol>
                <a:gridCol w="5121293">
                  <a:extLst>
                    <a:ext uri="{9D8B030D-6E8A-4147-A177-3AD203B41FA5}">
                      <a16:colId xmlns:a16="http://schemas.microsoft.com/office/drawing/2014/main" val="2726614069"/>
                    </a:ext>
                  </a:extLst>
                </a:gridCol>
              </a:tblGrid>
              <a:tr h="37319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algn="l" defTabSz="914400" rtl="0" eaLnBrk="1" fontAlgn="b" latinLnBrk="0" hangingPunct="1"/>
                      <a:r>
                        <a:rPr lang="en-US" sz="1300" b="1" kern="1200" dirty="0">
                          <a:solidFill>
                            <a:schemeClr val="lt1"/>
                          </a:solidFill>
                          <a:effectLst/>
                          <a:latin typeface="Segoe UI Semibold" panose="020B0702040204020203" pitchFamily="34" charset="0"/>
                          <a:ea typeface="+mn-ea"/>
                          <a:cs typeface="Segoe UI Semibold" panose="020B0702040204020203" pitchFamily="34" charset="0"/>
                        </a:rPr>
                        <a:t>Consistency Level</a:t>
                      </a:r>
                    </a:p>
                  </a:txBody>
                  <a:tcPr marL="114300" marR="114300" marT="85725" marB="85725" anchor="b">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algn="l" defTabSz="914400" rtl="0" eaLnBrk="1" fontAlgn="b" latinLnBrk="0" hangingPunct="1"/>
                      <a:r>
                        <a:rPr lang="en-US" sz="1300" b="1" kern="1200" dirty="0">
                          <a:solidFill>
                            <a:schemeClr val="lt1"/>
                          </a:solidFill>
                          <a:effectLst/>
                          <a:latin typeface="Segoe UI Semibold" panose="020B0702040204020203" pitchFamily="34" charset="0"/>
                          <a:ea typeface="+mn-ea"/>
                          <a:cs typeface="Segoe UI Semibold" panose="020B0702040204020203" pitchFamily="34" charset="0"/>
                        </a:rPr>
                        <a:t>Guarantees</a:t>
                      </a:r>
                    </a:p>
                  </a:txBody>
                  <a:tcPr marL="114300" marR="114300" marT="85725" marB="85725"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b"/>
                      <a:r>
                        <a:rPr lang="en-US" sz="1300" b="1" dirty="0">
                          <a:effectLst/>
                          <a:latin typeface="Segoe UI Semibold" panose="020B0702040204020203" pitchFamily="34" charset="0"/>
                          <a:cs typeface="Segoe UI Semibold" panose="020B0702040204020203" pitchFamily="34" charset="0"/>
                        </a:rPr>
                        <a:t>Read cost factor</a:t>
                      </a:r>
                    </a:p>
                  </a:txBody>
                  <a:tcPr marL="114300" marR="114300" marT="85725" marB="85725" anchor="b">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B w="12700" cap="flat" cmpd="sng" algn="ctr">
                      <a:solidFill>
                        <a:srgbClr val="0070C0"/>
                      </a:solidFill>
                      <a:prstDash val="solid"/>
                      <a:round/>
                      <a:headEnd type="none" w="med" len="med"/>
                      <a:tailEnd type="none" w="med" len="med"/>
                    </a:lnB>
                  </a:tcPr>
                </a:tc>
                <a:tc>
                  <a:txBody>
                    <a:bodyPr/>
                    <a:lstStyle/>
                    <a:p>
                      <a:pPr algn="l" fontAlgn="b"/>
                      <a:r>
                        <a:rPr lang="en-US" sz="1300" b="1" dirty="0">
                          <a:effectLst/>
                          <a:latin typeface="Segoe UI Semibold" panose="020B0702040204020203" pitchFamily="34" charset="0"/>
                          <a:cs typeface="Segoe UI Semibold" panose="020B0702040204020203" pitchFamily="34" charset="0"/>
                        </a:rPr>
                        <a:t>Comment</a:t>
                      </a:r>
                    </a:p>
                  </a:txBody>
                  <a:tcPr marL="114300" marR="114300" marT="85725" marB="85725" anchor="b">
                    <a:lnL w="12700" cap="flat" cmpd="sng" algn="ctr">
                      <a:solidFill>
                        <a:srgbClr val="0070C0"/>
                      </a:solidFill>
                      <a:prstDash val="solid"/>
                      <a:round/>
                      <a:headEnd type="none" w="med" len="med"/>
                      <a:tailEnd type="none" w="med" len="med"/>
                    </a:lnL>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975038802"/>
                  </a:ext>
                </a:extLst>
              </a:tr>
              <a:tr h="37319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Strong</a:t>
                      </a:r>
                      <a:endParaRPr lang="en-US" sz="1300" b="0" dirty="0">
                        <a:effectLst/>
                        <a:latin typeface="Segoe UI Semibold" panose="020B0702040204020203" pitchFamily="34" charset="0"/>
                        <a:cs typeface="Segoe UI Semibold" panose="020B0702040204020203" pitchFamily="34" charset="0"/>
                      </a:endParaRPr>
                    </a:p>
                  </a:txBody>
                  <a:tcPr marL="114300" marR="114300" marT="85725" marB="85725">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Linearizability (once operation is complete, it </a:t>
                      </a:r>
                      <a:r>
                        <a:rPr lang="en-US" sz="1300" u="none" dirty="0">
                          <a:effectLst/>
                        </a:rPr>
                        <a:t>will</a:t>
                      </a:r>
                      <a:r>
                        <a:rPr lang="en-US" sz="1300" dirty="0">
                          <a:effectLst/>
                        </a:rPr>
                        <a:t> be visible to all)</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fontAlgn="t"/>
                      <a:r>
                        <a:rPr lang="en-US" sz="1300" dirty="0">
                          <a:effectLst/>
                          <a:latin typeface="+mn-lt"/>
                        </a:rPr>
                        <a:t>2 </a:t>
                      </a: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sz="1300" dirty="0">
                          <a:effectLst/>
                          <a:latin typeface="+mn-lt"/>
                        </a:rPr>
                        <a:t>Quorum read (normalized to cost factor of 2 even when reading from three replicas)</a:t>
                      </a:r>
                    </a:p>
                    <a:p>
                      <a:pPr marL="285750" indent="-285750" fontAlgn="t">
                        <a:buFont typeface="Arial" panose="020B0604020202020204" pitchFamily="34" charset="0"/>
                        <a:buChar char="•"/>
                      </a:pPr>
                      <a:r>
                        <a:rPr lang="en-US" sz="1300" dirty="0">
                          <a:effectLst/>
                          <a:latin typeface="+mn-lt"/>
                        </a:rPr>
                        <a:t>Only allowed in regions close to each other – no latency or availability SLA guarantees for writes – we can’t control physics </a:t>
                      </a:r>
                      <a:r>
                        <a:rPr lang="en-US" sz="1300" dirty="0">
                          <a:effectLst/>
                          <a:latin typeface="+mn-lt"/>
                          <a:sym typeface="Wingdings" panose="05000000000000000000" pitchFamily="2" charset="2"/>
                        </a:rPr>
                        <a:t></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42386260"/>
                  </a:ext>
                </a:extLst>
              </a:tr>
              <a:tr h="978408">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Bounded Staleness</a:t>
                      </a:r>
                      <a:endParaRPr lang="en-US" sz="1300" b="0" dirty="0">
                        <a:effectLst/>
                        <a:latin typeface="Segoe UI Semibold" panose="020B0702040204020203" pitchFamily="34" charset="0"/>
                        <a:cs typeface="Segoe UI Semibold" panose="020B0702040204020203" pitchFamily="34" charset="0"/>
                      </a:endParaRPr>
                    </a:p>
                  </a:txBody>
                  <a:tcPr marL="114300" marR="114300" marT="85725" marB="85725">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Consistent Prefix.</a:t>
                      </a:r>
                    </a:p>
                    <a:p>
                      <a:pPr fontAlgn="t"/>
                      <a:r>
                        <a:rPr lang="en-US" sz="1300" dirty="0">
                          <a:effectLst/>
                        </a:rPr>
                        <a:t>Reads lag behind writes by at most k prefixes or t interval</a:t>
                      </a:r>
                    </a:p>
                    <a:p>
                      <a:pPr fontAlgn="t"/>
                      <a:r>
                        <a:rPr lang="en-US" sz="1300" dirty="0">
                          <a:effectLst/>
                        </a:rPr>
                        <a:t>Similar properties to strong consistency (except within staleness window)</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fontAlgn="t"/>
                      <a:r>
                        <a:rPr lang="en-US" sz="1300" dirty="0">
                          <a:effectLst/>
                          <a:latin typeface="+mn-lt"/>
                        </a:rPr>
                        <a:t>2</a:t>
                      </a: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sz="1300" dirty="0">
                          <a:effectLst/>
                          <a:latin typeface="+mn-lt"/>
                        </a:rPr>
                        <a:t>Quorum read (normalized to cost factor of 2 even when reading from three replicas)</a:t>
                      </a:r>
                    </a:p>
                    <a:p>
                      <a:pPr marL="285750" indent="-285750" fontAlgn="t">
                        <a:buFont typeface="Arial" panose="020B0604020202020204" pitchFamily="34" charset="0"/>
                        <a:buChar char="•"/>
                      </a:pPr>
                      <a:r>
                        <a:rPr lang="en-US" sz="1300" dirty="0">
                          <a:effectLst/>
                          <a:latin typeface="+mn-lt"/>
                        </a:rPr>
                        <a:t>In single write region identical with Strong – but replication happens asynchronously to other regions</a:t>
                      </a:r>
                    </a:p>
                  </a:txBody>
                  <a:tcPr marL="114300" marR="114300" marT="85725" marB="85725">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840219728"/>
                  </a:ext>
                </a:extLst>
              </a:tr>
              <a:tr h="978408">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Session</a:t>
                      </a:r>
                      <a:endParaRPr lang="en-US" sz="1300" b="0" dirty="0">
                        <a:effectLst/>
                        <a:latin typeface="Segoe UI Semibold" panose="020B0702040204020203" pitchFamily="34" charset="0"/>
                        <a:cs typeface="Segoe UI Semibold" panose="020B0702040204020203" pitchFamily="34" charset="0"/>
                      </a:endParaRPr>
                    </a:p>
                  </a:txBody>
                  <a:tcPr marL="114300" marR="114300" marT="85725" marB="85725">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Consistent Prefix.</a:t>
                      </a:r>
                    </a:p>
                    <a:p>
                      <a:pPr fontAlgn="t"/>
                      <a:r>
                        <a:rPr lang="en-US" sz="1300" dirty="0">
                          <a:effectLst/>
                        </a:rPr>
                        <a:t>Within a session: monotonic reads, monotonic writes, read-your-writes, write-follows-reads</a:t>
                      </a:r>
                    </a:p>
                    <a:p>
                      <a:pPr fontAlgn="t"/>
                      <a:r>
                        <a:rPr lang="en-US" sz="1300" dirty="0">
                          <a:effectLst/>
                        </a:rPr>
                        <a:t>Predictable consistency for a session, high read throughput + low latency</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fontAlgn="t"/>
                      <a:r>
                        <a:rPr lang="en-US" sz="1300" dirty="0">
                          <a:effectLst/>
                          <a:latin typeface="+mn-lt"/>
                        </a:rPr>
                        <a:t>1</a:t>
                      </a: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sz="1300" dirty="0">
                          <a:effectLst/>
                          <a:latin typeface="+mn-lt"/>
                        </a:rPr>
                        <a:t>This is the default consistency model</a:t>
                      </a:r>
                    </a:p>
                    <a:p>
                      <a:pPr marL="285750" indent="-285750" fontAlgn="t">
                        <a:buFont typeface="Arial" panose="020B0604020202020204" pitchFamily="34" charset="0"/>
                        <a:buChar char="•"/>
                      </a:pPr>
                      <a:r>
                        <a:rPr lang="en-US" sz="1300" dirty="0">
                          <a:effectLst/>
                          <a:latin typeface="+mn-lt"/>
                        </a:rPr>
                        <a:t>Ideally mutable session token can flow end-to-end – otherwise only single CosmosDB client benefits from predictable consistency within session</a:t>
                      </a:r>
                    </a:p>
                    <a:p>
                      <a:pPr fontAlgn="t"/>
                      <a:endParaRPr lang="en-US" sz="1300" dirty="0">
                        <a:effectLst/>
                        <a:latin typeface="+mn-lt"/>
                      </a:endParaRPr>
                    </a:p>
                    <a:p>
                      <a:pPr fontAlgn="t"/>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154513"/>
                  </a:ext>
                </a:extLst>
              </a:tr>
              <a:tr h="37319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Consistent Prefix</a:t>
                      </a:r>
                      <a:endParaRPr lang="en-US" sz="1300" b="0" dirty="0">
                        <a:effectLst/>
                        <a:latin typeface="Segoe UI Semibold" panose="020B0702040204020203" pitchFamily="34" charset="0"/>
                        <a:cs typeface="Segoe UI Semibold" panose="020B0702040204020203" pitchFamily="34" charset="0"/>
                      </a:endParaRPr>
                    </a:p>
                  </a:txBody>
                  <a:tcPr marL="114300" marR="114300" marT="85725" marB="85725">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Reads will never see out of order writes (no gaps).</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fontAlgn="t"/>
                      <a:r>
                        <a:rPr lang="en-US" sz="1300" dirty="0">
                          <a:effectLst/>
                          <a:latin typeface="+mn-lt"/>
                        </a:rPr>
                        <a:t>1</a:t>
                      </a: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sz="1300" dirty="0">
                          <a:effectLst/>
                          <a:latin typeface="+mn-lt"/>
                        </a:rPr>
                        <a:t>My recommendation (over Session) when it is impossible to flow mutable session token end-to-end because it makes expectations clearer</a:t>
                      </a:r>
                    </a:p>
                  </a:txBody>
                  <a:tcPr marL="114300" marR="114300" marT="85725" marB="85725">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742965067"/>
                  </a:ext>
                </a:extLst>
              </a:tr>
              <a:tr h="373190">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Eventual</a:t>
                      </a:r>
                      <a:endParaRPr lang="en-US" sz="1300" b="0" dirty="0">
                        <a:effectLst/>
                        <a:latin typeface="Segoe UI Semibold" panose="020B0702040204020203" pitchFamily="34" charset="0"/>
                        <a:cs typeface="Segoe UI Semibold" panose="020B0702040204020203" pitchFamily="34" charset="0"/>
                      </a:endParaRPr>
                    </a:p>
                  </a:txBody>
                  <a:tcPr marL="114300" marR="114300" marT="85725" marB="85725">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fontAlgn="t"/>
                      <a:r>
                        <a:rPr lang="en-US" sz="1300" dirty="0">
                          <a:effectLst/>
                        </a:rPr>
                        <a:t>Potential for out of order reads. Lowest cost for reads of all consistency levels.</a:t>
                      </a:r>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fontAlgn="t"/>
                      <a:r>
                        <a:rPr lang="en-US" sz="1300" dirty="0">
                          <a:effectLst/>
                          <a:latin typeface="+mn-lt"/>
                        </a:rPr>
                        <a:t>1</a:t>
                      </a:r>
                    </a:p>
                  </a:txBody>
                  <a:tcPr marL="114300" marR="114300" marT="85725" marB="85725">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tcPr>
                </a:tc>
                <a:tc>
                  <a:txBody>
                    <a:bodyPr/>
                    <a:lstStyle/>
                    <a:p>
                      <a:pPr fontAlgn="t"/>
                      <a:endParaRPr lang="en-US" sz="1300" dirty="0">
                        <a:effectLst/>
                        <a:latin typeface="+mn-lt"/>
                      </a:endParaRPr>
                    </a:p>
                  </a:txBody>
                  <a:tcPr marL="114300" marR="114300" marT="85725" marB="85725">
                    <a:lnL w="12700" cap="flat" cmpd="sng" algn="ctr">
                      <a:solidFill>
                        <a:srgbClr val="0070C0"/>
                      </a:solidFill>
                      <a:prstDash val="solid"/>
                      <a:round/>
                      <a:headEnd type="none" w="med" len="med"/>
                      <a:tailEnd type="none" w="med" len="med"/>
                    </a:lnL>
                    <a:lnT w="12700" cap="flat" cmpd="sng" algn="ctr">
                      <a:solidFill>
                        <a:srgbClr val="0070C0"/>
                      </a:solidFill>
                      <a:prstDash val="solid"/>
                      <a:round/>
                      <a:headEnd type="none" w="med" len="med"/>
                      <a:tailEnd type="none" w="med" len="med"/>
                    </a:lnT>
                  </a:tcPr>
                </a:tc>
                <a:extLst>
                  <a:ext uri="{0D108BD9-81ED-4DB2-BD59-A6C34878D82A}">
                    <a16:rowId xmlns:a16="http://schemas.microsoft.com/office/drawing/2014/main" val="692152620"/>
                  </a:ext>
                </a:extLst>
              </a:tr>
            </a:tbl>
          </a:graphicData>
        </a:graphic>
      </p:graphicFrame>
      <p:grpSp>
        <p:nvGrpSpPr>
          <p:cNvPr id="9" name="Group 8">
            <a:extLst>
              <a:ext uri="{FF2B5EF4-FFF2-40B4-BE49-F238E27FC236}">
                <a16:creationId xmlns:a16="http://schemas.microsoft.com/office/drawing/2014/main" id="{54B94023-9CAC-4561-972C-4B2DF5678C49}"/>
              </a:ext>
            </a:extLst>
          </p:cNvPr>
          <p:cNvGrpSpPr/>
          <p:nvPr/>
        </p:nvGrpSpPr>
        <p:grpSpPr>
          <a:xfrm>
            <a:off x="5135520" y="5735781"/>
            <a:ext cx="6875294" cy="970280"/>
            <a:chOff x="5135520" y="5735781"/>
            <a:chExt cx="6875294" cy="970280"/>
          </a:xfrm>
        </p:grpSpPr>
        <p:sp>
          <p:nvSpPr>
            <p:cNvPr id="10" name="Rectangle 9">
              <a:extLst>
                <a:ext uri="{FF2B5EF4-FFF2-40B4-BE49-F238E27FC236}">
                  <a16:creationId xmlns:a16="http://schemas.microsoft.com/office/drawing/2014/main" id="{ECC0E75B-E01E-4C16-B822-CD497956E46B}"/>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1" name="Picture 10">
              <a:extLst>
                <a:ext uri="{FF2B5EF4-FFF2-40B4-BE49-F238E27FC236}">
                  <a16:creationId xmlns:a16="http://schemas.microsoft.com/office/drawing/2014/main" id="{D8BE3183-EA3F-4896-A5B0-D4D647343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3990471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97830-8DDA-4D34-94BD-8C2F8994F1A1}"/>
              </a:ext>
            </a:extLst>
          </p:cNvPr>
          <p:cNvSpPr>
            <a:spLocks noGrp="1"/>
          </p:cNvSpPr>
          <p:nvPr>
            <p:ph type="title"/>
          </p:nvPr>
        </p:nvSpPr>
        <p:spPr>
          <a:xfrm>
            <a:off x="838200" y="365125"/>
            <a:ext cx="10515600" cy="653507"/>
          </a:xfrm>
        </p:spPr>
        <p:txBody>
          <a:bodyPr>
            <a:normAutofit fontScale="90000"/>
          </a:bodyPr>
          <a:lstStyle/>
          <a:p>
            <a:r>
              <a:rPr lang="en-US" dirty="0"/>
              <a:t>HA and DR: Terminology</a:t>
            </a:r>
          </a:p>
        </p:txBody>
      </p:sp>
      <p:sp>
        <p:nvSpPr>
          <p:cNvPr id="3" name="Content Placeholder 2">
            <a:extLst>
              <a:ext uri="{FF2B5EF4-FFF2-40B4-BE49-F238E27FC236}">
                <a16:creationId xmlns:a16="http://schemas.microsoft.com/office/drawing/2014/main" id="{8F9F839C-2FE5-4021-9455-1116D61657E7}"/>
              </a:ext>
            </a:extLst>
          </p:cNvPr>
          <p:cNvSpPr>
            <a:spLocks noGrp="1"/>
          </p:cNvSpPr>
          <p:nvPr>
            <p:ph idx="1"/>
          </p:nvPr>
        </p:nvSpPr>
        <p:spPr>
          <a:xfrm>
            <a:off x="838200" y="1241310"/>
            <a:ext cx="10515600" cy="4935653"/>
          </a:xfrm>
        </p:spPr>
        <p:txBody>
          <a:bodyPr>
            <a:normAutofit/>
          </a:bodyPr>
          <a:lstStyle/>
          <a:p>
            <a:pPr>
              <a:buFontTx/>
              <a:buChar char="-"/>
            </a:pPr>
            <a:r>
              <a:rPr lang="en-US" b="1" dirty="0"/>
              <a:t>Single-Master vs. Multi-Master</a:t>
            </a:r>
            <a:r>
              <a:rPr lang="en-US" dirty="0"/>
              <a:t>: Indicates the replication model. Single-Master means one region is chosen a dedicated write region. All Writes have to be made in this region. (Manual) failover allows choosing another region as the write region. Multi-Master allows writes in all regions. This automatically means in theory conflicts can occur – a strategy for resolving conflicts needs to be chosen/implemented</a:t>
            </a:r>
          </a:p>
          <a:p>
            <a:pPr>
              <a:buFontTx/>
              <a:buChar char="-"/>
            </a:pPr>
            <a:r>
              <a:rPr lang="en-US" b="1" dirty="0"/>
              <a:t>Availability zone: </a:t>
            </a:r>
            <a:r>
              <a:rPr lang="en-US" dirty="0"/>
              <a:t>Availability Zones are physically separate locations within an Azure region. Each Availability Zone is made up of one or more datacenters equipped with independent power, cooling, and networking.</a:t>
            </a:r>
          </a:p>
          <a:p>
            <a:pPr marL="0" indent="0">
              <a:buNone/>
            </a:pPr>
            <a:endParaRPr lang="en-US" dirty="0"/>
          </a:p>
        </p:txBody>
      </p:sp>
      <p:grpSp>
        <p:nvGrpSpPr>
          <p:cNvPr id="8" name="Group 7">
            <a:extLst>
              <a:ext uri="{FF2B5EF4-FFF2-40B4-BE49-F238E27FC236}">
                <a16:creationId xmlns:a16="http://schemas.microsoft.com/office/drawing/2014/main" id="{AB9A64A5-98D4-4549-A05B-8AA4205407F7}"/>
              </a:ext>
            </a:extLst>
          </p:cNvPr>
          <p:cNvGrpSpPr/>
          <p:nvPr/>
        </p:nvGrpSpPr>
        <p:grpSpPr>
          <a:xfrm>
            <a:off x="5135520" y="5735781"/>
            <a:ext cx="6875294" cy="970280"/>
            <a:chOff x="5135520" y="5735781"/>
            <a:chExt cx="6875294" cy="970280"/>
          </a:xfrm>
        </p:grpSpPr>
        <p:sp>
          <p:nvSpPr>
            <p:cNvPr id="9" name="Rectangle 8">
              <a:extLst>
                <a:ext uri="{FF2B5EF4-FFF2-40B4-BE49-F238E27FC236}">
                  <a16:creationId xmlns:a16="http://schemas.microsoft.com/office/drawing/2014/main" id="{6CF0747B-4BF3-49F5-B4C2-B7F446DD499E}"/>
                </a:ext>
              </a:extLst>
            </p:cNvPr>
            <p:cNvSpPr/>
            <p:nvPr/>
          </p:nvSpPr>
          <p:spPr>
            <a:xfrm>
              <a:off x="5135520" y="6336729"/>
              <a:ext cx="5905014" cy="369332"/>
            </a:xfrm>
            <a:prstGeom prst="rect">
              <a:avLst/>
            </a:prstGeom>
          </p:spPr>
          <p:txBody>
            <a:bodyPr wrap="none">
              <a:spAutoFit/>
            </a:bodyPr>
            <a:lstStyle/>
            <a:p>
              <a:r>
                <a:rPr lang="en-US" dirty="0">
                  <a:hlinkClick r:id="rId3"/>
                </a:rPr>
                <a:t>https://aka.ms/CosmosDB/AzureMeetupFrankfurt/20210520</a:t>
              </a:r>
              <a:endParaRPr lang="en-US" dirty="0"/>
            </a:p>
          </p:txBody>
        </p:sp>
        <p:pic>
          <p:nvPicPr>
            <p:cNvPr id="10" name="Picture 9">
              <a:extLst>
                <a:ext uri="{FF2B5EF4-FFF2-40B4-BE49-F238E27FC236}">
                  <a16:creationId xmlns:a16="http://schemas.microsoft.com/office/drawing/2014/main" id="{0E1BB90A-3F3C-4CFE-9DBD-5ABDD30DA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534" y="5735781"/>
              <a:ext cx="970280" cy="970280"/>
            </a:xfrm>
            <a:prstGeom prst="rect">
              <a:avLst/>
            </a:prstGeom>
          </p:spPr>
        </p:pic>
      </p:grpSp>
    </p:spTree>
    <p:extLst>
      <p:ext uri="{BB962C8B-B14F-4D97-AF65-F5344CB8AC3E}">
        <p14:creationId xmlns:p14="http://schemas.microsoft.com/office/powerpoint/2010/main" val="1253602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6151</Words>
  <Application>Microsoft Office PowerPoint</Application>
  <PresentationFormat>Widescreen</PresentationFormat>
  <Paragraphs>952</Paragraphs>
  <Slides>50</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Calibri Light</vt:lpstr>
      <vt:lpstr>Consolas</vt:lpstr>
      <vt:lpstr>Segoe MDL2 Assets</vt:lpstr>
      <vt:lpstr>Segoe UI</vt:lpstr>
      <vt:lpstr>Segoe UI Light</vt:lpstr>
      <vt:lpstr>Segoe UI Semibold</vt:lpstr>
      <vt:lpstr>Segoe UI Semilight</vt:lpstr>
      <vt:lpstr>Office Theme</vt:lpstr>
      <vt:lpstr>Designing CosmosDB workloads for throughput and cost efficiency</vt:lpstr>
      <vt:lpstr>Agenda</vt:lpstr>
      <vt:lpstr>Introduction: Cosmos DB Overview</vt:lpstr>
      <vt:lpstr>Introduction: NoSQL vs. RDBMS</vt:lpstr>
      <vt:lpstr>Introduction: Common use cases</vt:lpstr>
      <vt:lpstr>Agenda</vt:lpstr>
      <vt:lpstr>HA and DR: Overview</vt:lpstr>
      <vt:lpstr>HA and DR: Consistency models</vt:lpstr>
      <vt:lpstr>HA and DR: Terminology</vt:lpstr>
      <vt:lpstr>HA and DR: Trade-offs</vt:lpstr>
      <vt:lpstr>Agenda</vt:lpstr>
      <vt:lpstr>Provisioning model</vt:lpstr>
      <vt:lpstr>Reserved Capacity Overview</vt:lpstr>
      <vt:lpstr>Agenda</vt:lpstr>
      <vt:lpstr>Cosmos DB APIs: Introduction</vt:lpstr>
      <vt:lpstr>Cosmos DB APIs: Sql/Gremlin/Table</vt:lpstr>
      <vt:lpstr>Cosmos DB APIs: Cassandra/Mongo</vt:lpstr>
      <vt:lpstr>Agenda</vt:lpstr>
      <vt:lpstr>Partitioning: Overview</vt:lpstr>
      <vt:lpstr>Partitioning: Partitions</vt:lpstr>
      <vt:lpstr>Partitioning: Partitions</vt:lpstr>
      <vt:lpstr>Partitioning: Partitions</vt:lpstr>
      <vt:lpstr>Partitioning: Partitions</vt:lpstr>
      <vt:lpstr>Partition Design</vt:lpstr>
      <vt:lpstr>Partitions</vt:lpstr>
      <vt:lpstr>Partition Key storage limits</vt:lpstr>
      <vt:lpstr>Partition Design</vt:lpstr>
      <vt:lpstr>Partition Key Choices</vt:lpstr>
      <vt:lpstr>Partition Key Choices</vt:lpstr>
      <vt:lpstr>Partition Granularity</vt:lpstr>
      <vt:lpstr>Partition Granularity</vt:lpstr>
      <vt:lpstr>Partition Granularity</vt:lpstr>
      <vt:lpstr>Partitioning: Sub-Partitioning</vt:lpstr>
      <vt:lpstr>Partitioning: Summary</vt:lpstr>
      <vt:lpstr>PowerPoint Presentation</vt:lpstr>
      <vt:lpstr>Indexing</vt:lpstr>
      <vt:lpstr>Point-lookups vs. queries</vt:lpstr>
      <vt:lpstr>Data model: Common patterns</vt:lpstr>
      <vt:lpstr>Data model: Common patterns</vt:lpstr>
      <vt:lpstr>Data model: Common patterns</vt:lpstr>
      <vt:lpstr>Data model: Common patterns</vt:lpstr>
      <vt:lpstr>Document size considerations</vt:lpstr>
      <vt:lpstr>Cosmos DB change feed</vt:lpstr>
      <vt:lpstr>Event Sourcing for Microservices</vt:lpstr>
      <vt:lpstr>Materializing Views</vt:lpstr>
      <vt:lpstr>Replicating Data</vt:lpstr>
      <vt:lpstr>Change Feed with partitions</vt:lpstr>
      <vt:lpstr>PowerPoint Presentation</vt:lpstr>
      <vt:lpstr>Agenda</vt:lpstr>
      <vt:lpstr>Getting in touch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Fabian Meiswinkel</dc:creator>
  <cp:lastModifiedBy>Fabian Meiswinkel</cp:lastModifiedBy>
  <cp:revision>1</cp:revision>
  <dcterms:created xsi:type="dcterms:W3CDTF">2019-06-11T08:42:43Z</dcterms:created>
  <dcterms:modified xsi:type="dcterms:W3CDTF">2021-05-19T13:52:20Z</dcterms:modified>
</cp:coreProperties>
</file>